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6" r:id="rId2"/>
  </p:sldMasterIdLst>
  <p:notesMasterIdLst>
    <p:notesMasterId r:id="rId48"/>
  </p:notesMasterIdLst>
  <p:sldIdLst>
    <p:sldId id="259" r:id="rId3"/>
    <p:sldId id="305" r:id="rId4"/>
    <p:sldId id="302" r:id="rId5"/>
    <p:sldId id="345" r:id="rId6"/>
    <p:sldId id="347" r:id="rId7"/>
    <p:sldId id="348" r:id="rId8"/>
    <p:sldId id="349" r:id="rId9"/>
    <p:sldId id="342" r:id="rId10"/>
    <p:sldId id="346" r:id="rId11"/>
    <p:sldId id="350" r:id="rId12"/>
    <p:sldId id="351" r:id="rId13"/>
    <p:sldId id="352" r:id="rId14"/>
    <p:sldId id="357" r:id="rId15"/>
    <p:sldId id="354" r:id="rId16"/>
    <p:sldId id="353" r:id="rId17"/>
    <p:sldId id="355" r:id="rId18"/>
    <p:sldId id="356" r:id="rId19"/>
    <p:sldId id="343" r:id="rId20"/>
    <p:sldId id="344" r:id="rId21"/>
    <p:sldId id="262" r:id="rId22"/>
    <p:sldId id="261" r:id="rId23"/>
    <p:sldId id="265" r:id="rId24"/>
    <p:sldId id="264" r:id="rId25"/>
    <p:sldId id="338" r:id="rId26"/>
    <p:sldId id="313" r:id="rId27"/>
    <p:sldId id="328" r:id="rId28"/>
    <p:sldId id="331" r:id="rId29"/>
    <p:sldId id="332" r:id="rId30"/>
    <p:sldId id="339" r:id="rId31"/>
    <p:sldId id="333" r:id="rId32"/>
    <p:sldId id="334" r:id="rId33"/>
    <p:sldId id="335" r:id="rId34"/>
    <p:sldId id="340" r:id="rId35"/>
    <p:sldId id="327" r:id="rId36"/>
    <p:sldId id="336" r:id="rId37"/>
    <p:sldId id="337" r:id="rId38"/>
    <p:sldId id="341" r:id="rId39"/>
    <p:sldId id="282" r:id="rId40"/>
    <p:sldId id="299" r:id="rId41"/>
    <p:sldId id="283" r:id="rId42"/>
    <p:sldId id="284" r:id="rId43"/>
    <p:sldId id="281" r:id="rId44"/>
    <p:sldId id="286" r:id="rId45"/>
    <p:sldId id="287" r:id="rId46"/>
    <p:sldId id="288"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FE42C5E-EAC4-4A33-9E91-CA4E0AB7477D}">
          <p14:sldIdLst>
            <p14:sldId id="259"/>
            <p14:sldId id="305"/>
            <p14:sldId id="302"/>
            <p14:sldId id="345"/>
            <p14:sldId id="347"/>
            <p14:sldId id="348"/>
            <p14:sldId id="349"/>
            <p14:sldId id="342"/>
            <p14:sldId id="346"/>
            <p14:sldId id="350"/>
            <p14:sldId id="351"/>
            <p14:sldId id="352"/>
            <p14:sldId id="357"/>
            <p14:sldId id="354"/>
            <p14:sldId id="353"/>
            <p14:sldId id="355"/>
            <p14:sldId id="356"/>
            <p14:sldId id="343"/>
            <p14:sldId id="344"/>
            <p14:sldId id="262"/>
            <p14:sldId id="261"/>
            <p14:sldId id="265"/>
            <p14:sldId id="264"/>
            <p14:sldId id="338"/>
            <p14:sldId id="313"/>
            <p14:sldId id="328"/>
            <p14:sldId id="331"/>
            <p14:sldId id="332"/>
            <p14:sldId id="339"/>
            <p14:sldId id="333"/>
            <p14:sldId id="334"/>
            <p14:sldId id="335"/>
            <p14:sldId id="340"/>
            <p14:sldId id="327"/>
            <p14:sldId id="336"/>
            <p14:sldId id="337"/>
            <p14:sldId id="341"/>
          </p14:sldIdLst>
        </p14:section>
        <p14:section name="可替换图标" id="{8B9F6138-1A8C-4A55-961F-00D58D86ED77}">
          <p14:sldIdLst>
            <p14:sldId id="282"/>
            <p14:sldId id="299"/>
            <p14:sldId id="283"/>
            <p14:sldId id="284"/>
            <p14:sldId id="281"/>
          </p14:sldIdLst>
        </p14:section>
        <p14:section name="标注页" id="{5C78C044-A55F-4B15-861D-E67A5B156E03}">
          <p14:sldIdLst>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E9ED"/>
    <a:srgbClr val="ACB3B4"/>
    <a:srgbClr val="FAD6B4"/>
    <a:srgbClr val="7C8A99"/>
    <a:srgbClr val="DDE6F1"/>
    <a:srgbClr val="EAE9E8"/>
    <a:srgbClr val="980000"/>
    <a:srgbClr val="AD3232"/>
    <a:srgbClr val="BE5C5C"/>
    <a:srgbClr val="3775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0164" autoAdjust="0"/>
  </p:normalViewPr>
  <p:slideViewPr>
    <p:cSldViewPr snapToGrid="0" showGuides="1">
      <p:cViewPr>
        <p:scale>
          <a:sx n="80" d="100"/>
          <a:sy n="80" d="100"/>
        </p:scale>
        <p:origin x="438" y="175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宏祥 周" userId="42c39fcb8d24ed92" providerId="LiveId" clId="{8998232E-22E1-4E19-BE41-0EBDAFA977E0}"/>
    <pc:docChg chg="undo custSel modSld">
      <pc:chgData name="宏祥 周" userId="42c39fcb8d24ed92" providerId="LiveId" clId="{8998232E-22E1-4E19-BE41-0EBDAFA977E0}" dt="2024-02-26T21:45:11.514" v="343" actId="1076"/>
      <pc:docMkLst>
        <pc:docMk/>
      </pc:docMkLst>
      <pc:sldChg chg="delSp modSp mod">
        <pc:chgData name="宏祥 周" userId="42c39fcb8d24ed92" providerId="LiveId" clId="{8998232E-22E1-4E19-BE41-0EBDAFA977E0}" dt="2024-02-26T20:23:07.786" v="158" actId="255"/>
        <pc:sldMkLst>
          <pc:docMk/>
          <pc:sldMk cId="2325116254" sldId="259"/>
        </pc:sldMkLst>
        <pc:spChg chg="mod">
          <ac:chgData name="宏祥 周" userId="42c39fcb8d24ed92" providerId="LiveId" clId="{8998232E-22E1-4E19-BE41-0EBDAFA977E0}" dt="2024-02-26T20:20:49.130" v="63" actId="1036"/>
          <ac:spMkLst>
            <pc:docMk/>
            <pc:sldMk cId="2325116254" sldId="259"/>
            <ac:spMk id="2" creationId="{E22D5DD9-FA43-466C-803C-2CC4C4AFC8A5}"/>
          </ac:spMkLst>
        </pc:spChg>
        <pc:spChg chg="mod">
          <ac:chgData name="宏祥 周" userId="42c39fcb8d24ed92" providerId="LiveId" clId="{8998232E-22E1-4E19-BE41-0EBDAFA977E0}" dt="2024-02-26T20:23:07.786" v="158" actId="255"/>
          <ac:spMkLst>
            <pc:docMk/>
            <pc:sldMk cId="2325116254" sldId="259"/>
            <ac:spMk id="7" creationId="{B6CBAB27-DA89-43F5-B56E-CD55E5EF58CC}"/>
          </ac:spMkLst>
        </pc:spChg>
        <pc:spChg chg="mod">
          <ac:chgData name="宏祥 周" userId="42c39fcb8d24ed92" providerId="LiveId" clId="{8998232E-22E1-4E19-BE41-0EBDAFA977E0}" dt="2024-02-26T20:21:11.289" v="88" actId="20577"/>
          <ac:spMkLst>
            <pc:docMk/>
            <pc:sldMk cId="2325116254" sldId="259"/>
            <ac:spMk id="19" creationId="{A214529C-E56C-48C2-A59C-1963549B2C94}"/>
          </ac:spMkLst>
        </pc:spChg>
        <pc:spChg chg="mod">
          <ac:chgData name="宏祥 周" userId="42c39fcb8d24ed92" providerId="LiveId" clId="{8998232E-22E1-4E19-BE41-0EBDAFA977E0}" dt="2024-02-26T20:22:00.630" v="128" actId="20577"/>
          <ac:spMkLst>
            <pc:docMk/>
            <pc:sldMk cId="2325116254" sldId="259"/>
            <ac:spMk id="21" creationId="{3553D8A4-DD0F-4293-96CF-EB38C48FCDF0}"/>
          </ac:spMkLst>
        </pc:spChg>
        <pc:spChg chg="mod">
          <ac:chgData name="宏祥 周" userId="42c39fcb8d24ed92" providerId="LiveId" clId="{8998232E-22E1-4E19-BE41-0EBDAFA977E0}" dt="2024-02-26T20:22:33.666" v="154" actId="1076"/>
          <ac:spMkLst>
            <pc:docMk/>
            <pc:sldMk cId="2325116254" sldId="259"/>
            <ac:spMk id="22" creationId="{E05F7528-C24D-454E-A49A-3B9BB4109CAB}"/>
          </ac:spMkLst>
        </pc:spChg>
        <pc:grpChg chg="mod">
          <ac:chgData name="宏祥 周" userId="42c39fcb8d24ed92" providerId="LiveId" clId="{8998232E-22E1-4E19-BE41-0EBDAFA977E0}" dt="2024-02-26T20:22:29.663" v="153" actId="1076"/>
          <ac:grpSpMkLst>
            <pc:docMk/>
            <pc:sldMk cId="2325116254" sldId="259"/>
            <ac:grpSpMk id="4" creationId="{8B716D34-79C1-461F-B7CD-8DC2BEF34F94}"/>
          </ac:grpSpMkLst>
        </pc:grpChg>
        <pc:picChg chg="del">
          <ac:chgData name="宏祥 周" userId="42c39fcb8d24ed92" providerId="LiveId" clId="{8998232E-22E1-4E19-BE41-0EBDAFA977E0}" dt="2024-02-26T20:19:48.911" v="0" actId="478"/>
          <ac:picMkLst>
            <pc:docMk/>
            <pc:sldMk cId="2325116254" sldId="259"/>
            <ac:picMk id="13" creationId="{3CEB4863-3884-48E3-A0CB-910C8346B7A5}"/>
          </ac:picMkLst>
        </pc:picChg>
        <pc:cxnChg chg="del">
          <ac:chgData name="宏祥 周" userId="42c39fcb8d24ed92" providerId="LiveId" clId="{8998232E-22E1-4E19-BE41-0EBDAFA977E0}" dt="2024-02-26T20:22:20.583" v="151" actId="478"/>
          <ac:cxnSpMkLst>
            <pc:docMk/>
            <pc:sldMk cId="2325116254" sldId="259"/>
            <ac:cxnSpMk id="6" creationId="{144F2788-B875-472E-A018-07F0C5881DD8}"/>
          </ac:cxnSpMkLst>
        </pc:cxnChg>
      </pc:sldChg>
      <pc:sldChg chg="modSp mod">
        <pc:chgData name="宏祥 周" userId="42c39fcb8d24ed92" providerId="LiveId" clId="{8998232E-22E1-4E19-BE41-0EBDAFA977E0}" dt="2024-02-26T21:45:11.514" v="343" actId="1076"/>
        <pc:sldMkLst>
          <pc:docMk/>
          <pc:sldMk cId="4096346115" sldId="302"/>
        </pc:sldMkLst>
        <pc:spChg chg="mod">
          <ac:chgData name="宏祥 周" userId="42c39fcb8d24ed92" providerId="LiveId" clId="{8998232E-22E1-4E19-BE41-0EBDAFA977E0}" dt="2024-02-26T21:44:50.593" v="326" actId="1076"/>
          <ac:spMkLst>
            <pc:docMk/>
            <pc:sldMk cId="4096346115" sldId="302"/>
            <ac:spMk id="27" creationId="{A0D68EDA-7CB5-4AD1-8A2B-5268873E7A75}"/>
          </ac:spMkLst>
        </pc:spChg>
        <pc:spChg chg="mod">
          <ac:chgData name="宏祥 周" userId="42c39fcb8d24ed92" providerId="LiveId" clId="{8998232E-22E1-4E19-BE41-0EBDAFA977E0}" dt="2024-02-26T21:45:11.514" v="343" actId="1076"/>
          <ac:spMkLst>
            <pc:docMk/>
            <pc:sldMk cId="4096346115" sldId="302"/>
            <ac:spMk id="28" creationId="{6985B705-54BE-43E5-9D06-84FB29D83974}"/>
          </ac:spMkLst>
        </pc:spChg>
        <pc:spChg chg="mod">
          <ac:chgData name="宏祥 周" userId="42c39fcb8d24ed92" providerId="LiveId" clId="{8998232E-22E1-4E19-BE41-0EBDAFA977E0}" dt="2024-02-26T21:41:49.993" v="303" actId="122"/>
          <ac:spMkLst>
            <pc:docMk/>
            <pc:sldMk cId="4096346115" sldId="302"/>
            <ac:spMk id="58" creationId="{AF5A85F9-2650-4040-A7D7-37B7B796B08F}"/>
          </ac:spMkLst>
        </pc:spChg>
        <pc:spChg chg="mod">
          <ac:chgData name="宏祥 周" userId="42c39fcb8d24ed92" providerId="LiveId" clId="{8998232E-22E1-4E19-BE41-0EBDAFA977E0}" dt="2024-02-26T21:42:21.082" v="304" actId="122"/>
          <ac:spMkLst>
            <pc:docMk/>
            <pc:sldMk cId="4096346115" sldId="302"/>
            <ac:spMk id="59" creationId="{C5F4AFD8-E5EF-4397-ABA4-239E57222923}"/>
          </ac:spMkLst>
        </pc:spChg>
      </pc:sldChg>
      <pc:sldChg chg="addSp delSp modSp mod">
        <pc:chgData name="宏祥 周" userId="42c39fcb8d24ed92" providerId="LiveId" clId="{8998232E-22E1-4E19-BE41-0EBDAFA977E0}" dt="2024-02-26T20:28:23.971" v="295" actId="20577"/>
        <pc:sldMkLst>
          <pc:docMk/>
          <pc:sldMk cId="1640398797" sldId="305"/>
        </pc:sldMkLst>
        <pc:spChg chg="mod">
          <ac:chgData name="宏祥 周" userId="42c39fcb8d24ed92" providerId="LiveId" clId="{8998232E-22E1-4E19-BE41-0EBDAFA977E0}" dt="2024-02-26T20:25:10.560" v="192" actId="20577"/>
          <ac:spMkLst>
            <pc:docMk/>
            <pc:sldMk cId="1640398797" sldId="305"/>
            <ac:spMk id="22" creationId="{4BBC96ED-9B1A-487B-B6D4-AB664654D369}"/>
          </ac:spMkLst>
        </pc:spChg>
        <pc:spChg chg="mod">
          <ac:chgData name="宏祥 周" userId="42c39fcb8d24ed92" providerId="LiveId" clId="{8998232E-22E1-4E19-BE41-0EBDAFA977E0}" dt="2024-02-26T20:24:53.636" v="166"/>
          <ac:spMkLst>
            <pc:docMk/>
            <pc:sldMk cId="1640398797" sldId="305"/>
            <ac:spMk id="24" creationId="{E33D03DD-869E-4265-8168-D4EF2F13D3AE}"/>
          </ac:spMkLst>
        </pc:spChg>
        <pc:spChg chg="mod">
          <ac:chgData name="宏祥 周" userId="42c39fcb8d24ed92" providerId="LiveId" clId="{8998232E-22E1-4E19-BE41-0EBDAFA977E0}" dt="2024-02-26T20:28:23.971" v="295" actId="20577"/>
          <ac:spMkLst>
            <pc:docMk/>
            <pc:sldMk cId="1640398797" sldId="305"/>
            <ac:spMk id="42" creationId="{39C95B31-6074-405E-997E-C70B5BD3EDDD}"/>
          </ac:spMkLst>
        </pc:spChg>
        <pc:spChg chg="add del">
          <ac:chgData name="宏祥 周" userId="42c39fcb8d24ed92" providerId="LiveId" clId="{8998232E-22E1-4E19-BE41-0EBDAFA977E0}" dt="2024-02-26T20:27:24.610" v="252" actId="478"/>
          <ac:spMkLst>
            <pc:docMk/>
            <pc:sldMk cId="1640398797" sldId="305"/>
            <ac:spMk id="55" creationId="{1C320EC8-48F4-4ABA-9922-BE08AD9A8277}"/>
          </ac:spMkLst>
        </pc:spChg>
        <pc:spChg chg="mod">
          <ac:chgData name="宏祥 周" userId="42c39fcb8d24ed92" providerId="LiveId" clId="{8998232E-22E1-4E19-BE41-0EBDAFA977E0}" dt="2024-02-26T20:27:36.503" v="266" actId="120"/>
          <ac:spMkLst>
            <pc:docMk/>
            <pc:sldMk cId="1640398797" sldId="305"/>
            <ac:spMk id="64" creationId="{C1E97393-35F9-484D-974F-44159917EE93}"/>
          </ac:spMkLst>
        </pc:spChg>
        <pc:spChg chg="mod">
          <ac:chgData name="宏祥 周" userId="42c39fcb8d24ed92" providerId="LiveId" clId="{8998232E-22E1-4E19-BE41-0EBDAFA977E0}" dt="2024-02-26T20:27:43.183" v="275" actId="120"/>
          <ac:spMkLst>
            <pc:docMk/>
            <pc:sldMk cId="1640398797" sldId="305"/>
            <ac:spMk id="71" creationId="{3E217046-43B8-4406-8EB8-5C1496CA0155}"/>
          </ac:spMkLst>
        </pc:spChg>
        <pc:spChg chg="mod">
          <ac:chgData name="宏祥 周" userId="42c39fcb8d24ed92" providerId="LiveId" clId="{8998232E-22E1-4E19-BE41-0EBDAFA977E0}" dt="2024-02-26T20:27:51.449" v="284" actId="120"/>
          <ac:spMkLst>
            <pc:docMk/>
            <pc:sldMk cId="1640398797" sldId="305"/>
            <ac:spMk id="79" creationId="{A46D08DF-9F03-4C54-A747-54552EEE3A0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package" Target="../embeddings/Microsoft_Excel_Worksheet5.xlsx"/><Relationship Id="rId4" Type="http://schemas.openxmlformats.org/officeDocument/2006/relationships/image" Target="../media/image27.sv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系列 1</c:v>
                </c:pt>
              </c:strCache>
            </c:strRef>
          </c:tx>
          <c:spPr>
            <a:ln>
              <a:noFill/>
            </a:ln>
            <a:effectLst>
              <a:outerShdw blurRad="292100" dist="38100" dir="5400000" algn="t" rotWithShape="0">
                <a:schemeClr val="bg1">
                  <a:alpha val="10000"/>
                </a:schemeClr>
              </a:outerShdw>
            </a:effectLst>
          </c:spPr>
          <c:dPt>
            <c:idx val="0"/>
            <c:bubble3D val="0"/>
            <c:spPr>
              <a:solidFill>
                <a:schemeClr val="bg1"/>
              </a:solidFill>
              <a:ln>
                <a:noFill/>
              </a:ln>
              <a:effectLst>
                <a:outerShdw blurRad="292100" dist="38100" dir="5400000" algn="t" rotWithShape="0">
                  <a:schemeClr val="bg1">
                    <a:alpha val="10000"/>
                  </a:schemeClr>
                </a:outerShdw>
              </a:effectLst>
            </c:spPr>
            <c:extLst>
              <c:ext xmlns:c16="http://schemas.microsoft.com/office/drawing/2014/chart" uri="{C3380CC4-5D6E-409C-BE32-E72D297353CC}">
                <c16:uniqueId val="{00000001-D267-4F61-AE19-65E8288519B4}"/>
              </c:ext>
            </c:extLst>
          </c:dPt>
          <c:dPt>
            <c:idx val="1"/>
            <c:bubble3D val="0"/>
            <c:spPr>
              <a:solidFill>
                <a:schemeClr val="bg1">
                  <a:lumMod val="85000"/>
                </a:schemeClr>
              </a:solidFill>
              <a:ln>
                <a:noFill/>
              </a:ln>
              <a:effectLst>
                <a:outerShdw blurRad="292100" dist="38100" dir="5400000" algn="t" rotWithShape="0">
                  <a:schemeClr val="bg1">
                    <a:alpha val="10000"/>
                  </a:schemeClr>
                </a:outerShdw>
              </a:effectLst>
            </c:spPr>
            <c:extLst>
              <c:ext xmlns:c16="http://schemas.microsoft.com/office/drawing/2014/chart" uri="{C3380CC4-5D6E-409C-BE32-E72D297353CC}">
                <c16:uniqueId val="{00000003-D267-4F61-AE19-65E8288519B4}"/>
              </c:ext>
            </c:extLst>
          </c:dPt>
          <c:dPt>
            <c:idx val="2"/>
            <c:bubble3D val="0"/>
            <c:spPr>
              <a:gradFill>
                <a:gsLst>
                  <a:gs pos="0">
                    <a:schemeClr val="accent1">
                      <a:lumMod val="60000"/>
                      <a:lumOff val="40000"/>
                    </a:schemeClr>
                  </a:gs>
                  <a:gs pos="94000">
                    <a:schemeClr val="accent1">
                      <a:lumMod val="60000"/>
                      <a:lumOff val="40000"/>
                    </a:schemeClr>
                  </a:gs>
                </a:gsLst>
                <a:lin ang="16200000" scaled="1"/>
              </a:gradFill>
              <a:ln>
                <a:noFill/>
              </a:ln>
              <a:effectLst>
                <a:outerShdw blurRad="292100" dist="38100" dir="5400000" algn="t" rotWithShape="0">
                  <a:schemeClr val="bg1">
                    <a:alpha val="10000"/>
                  </a:schemeClr>
                </a:outerShdw>
              </a:effectLst>
            </c:spPr>
            <c:extLst>
              <c:ext xmlns:c16="http://schemas.microsoft.com/office/drawing/2014/chart" uri="{C3380CC4-5D6E-409C-BE32-E72D297353CC}">
                <c16:uniqueId val="{00000005-D267-4F61-AE19-65E8288519B4}"/>
              </c:ext>
            </c:extLst>
          </c:dPt>
          <c:dPt>
            <c:idx val="3"/>
            <c:bubble3D val="0"/>
            <c:spPr>
              <a:solidFill>
                <a:schemeClr val="accent1"/>
              </a:solidFill>
              <a:ln>
                <a:noFill/>
              </a:ln>
              <a:effectLst>
                <a:outerShdw blurRad="292100" dist="38100" dir="5400000" algn="t" rotWithShape="0">
                  <a:schemeClr val="bg1">
                    <a:alpha val="10000"/>
                  </a:schemeClr>
                </a:outerShdw>
              </a:effectLst>
            </c:spPr>
            <c:extLst>
              <c:ext xmlns:c16="http://schemas.microsoft.com/office/drawing/2014/chart" uri="{C3380CC4-5D6E-409C-BE32-E72D297353CC}">
                <c16:uniqueId val="{00000007-D267-4F61-AE19-65E8288519B4}"/>
              </c:ext>
            </c:extLst>
          </c:dPt>
          <c:dLbls>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5-D267-4F61-AE19-65E8288519B4}"/>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7-D267-4F61-AE19-65E8288519B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业绩1</c:v>
                </c:pt>
                <c:pt idx="1">
                  <c:v>业绩2</c:v>
                </c:pt>
                <c:pt idx="2">
                  <c:v>业绩3</c:v>
                </c:pt>
                <c:pt idx="3">
                  <c:v>业绩4</c:v>
                </c:pt>
              </c:strCache>
            </c:strRef>
          </c:cat>
          <c:val>
            <c:numRef>
              <c:f>Sheet1!$B$2:$B$5</c:f>
              <c:numCache>
                <c:formatCode>0.0%</c:formatCode>
                <c:ptCount val="4"/>
                <c:pt idx="0">
                  <c:v>0.22</c:v>
                </c:pt>
                <c:pt idx="1">
                  <c:v>0.15</c:v>
                </c:pt>
                <c:pt idx="2">
                  <c:v>0.33</c:v>
                </c:pt>
                <c:pt idx="3">
                  <c:v>0.3</c:v>
                </c:pt>
              </c:numCache>
            </c:numRef>
          </c:val>
          <c:extLst>
            <c:ext xmlns:c16="http://schemas.microsoft.com/office/drawing/2014/chart" uri="{C3380CC4-5D6E-409C-BE32-E72D297353CC}">
              <c16:uniqueId val="{00000008-D267-4F61-AE19-65E8288519B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系列 1</c:v>
                </c:pt>
              </c:strCache>
            </c:strRef>
          </c:tx>
          <c:spPr>
            <a:ln>
              <a:noFill/>
            </a:ln>
            <a:effectLst/>
          </c:spPr>
          <c:dPt>
            <c:idx val="0"/>
            <c:bubble3D val="0"/>
            <c:spPr>
              <a:solidFill>
                <a:schemeClr val="bg1"/>
              </a:solidFill>
              <a:ln>
                <a:noFill/>
              </a:ln>
              <a:effectLst/>
            </c:spPr>
            <c:extLst>
              <c:ext xmlns:c16="http://schemas.microsoft.com/office/drawing/2014/chart" uri="{C3380CC4-5D6E-409C-BE32-E72D297353CC}">
                <c16:uniqueId val="{00000001-BF9C-489F-A5CD-66BBFC16B1CE}"/>
              </c:ext>
            </c:extLst>
          </c:dPt>
          <c:dPt>
            <c:idx val="1"/>
            <c:bubble3D val="0"/>
            <c:spPr>
              <a:solidFill>
                <a:schemeClr val="bg1">
                  <a:lumMod val="85000"/>
                </a:schemeClr>
              </a:solidFill>
              <a:ln>
                <a:noFill/>
              </a:ln>
              <a:effectLst/>
            </c:spPr>
            <c:extLst>
              <c:ext xmlns:c16="http://schemas.microsoft.com/office/drawing/2014/chart" uri="{C3380CC4-5D6E-409C-BE32-E72D297353CC}">
                <c16:uniqueId val="{00000003-BF9C-489F-A5CD-66BBFC16B1CE}"/>
              </c:ext>
            </c:extLst>
          </c:dPt>
          <c:dPt>
            <c:idx val="2"/>
            <c:bubble3D val="0"/>
            <c:spPr>
              <a:gradFill>
                <a:gsLst>
                  <a:gs pos="0">
                    <a:schemeClr val="accent1">
                      <a:lumMod val="60000"/>
                      <a:lumOff val="40000"/>
                    </a:schemeClr>
                  </a:gs>
                  <a:gs pos="94000">
                    <a:schemeClr val="accent1">
                      <a:lumMod val="60000"/>
                      <a:lumOff val="40000"/>
                    </a:schemeClr>
                  </a:gs>
                </a:gsLst>
                <a:lin ang="16200000" scaled="1"/>
              </a:gradFill>
              <a:ln>
                <a:noFill/>
              </a:ln>
              <a:effectLst/>
            </c:spPr>
            <c:extLst>
              <c:ext xmlns:c16="http://schemas.microsoft.com/office/drawing/2014/chart" uri="{C3380CC4-5D6E-409C-BE32-E72D297353CC}">
                <c16:uniqueId val="{00000005-BF9C-489F-A5CD-66BBFC16B1CE}"/>
              </c:ext>
            </c:extLst>
          </c:dPt>
          <c:dPt>
            <c:idx val="3"/>
            <c:bubble3D val="0"/>
            <c:spPr>
              <a:solidFill>
                <a:schemeClr val="accent1"/>
              </a:solidFill>
              <a:ln>
                <a:noFill/>
              </a:ln>
              <a:effectLst/>
            </c:spPr>
            <c:extLst>
              <c:ext xmlns:c16="http://schemas.microsoft.com/office/drawing/2014/chart" uri="{C3380CC4-5D6E-409C-BE32-E72D297353CC}">
                <c16:uniqueId val="{00000007-BF9C-489F-A5CD-66BBFC16B1CE}"/>
              </c:ext>
            </c:extLst>
          </c:dPt>
          <c:dLbls>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5-BF9C-489F-A5CD-66BBFC16B1CE}"/>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7-BF9C-489F-A5CD-66BBFC16B1C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业绩1</c:v>
                </c:pt>
                <c:pt idx="1">
                  <c:v>业绩2</c:v>
                </c:pt>
                <c:pt idx="2">
                  <c:v>业绩3</c:v>
                </c:pt>
                <c:pt idx="3">
                  <c:v>业绩4</c:v>
                </c:pt>
              </c:strCache>
            </c:strRef>
          </c:cat>
          <c:val>
            <c:numRef>
              <c:f>Sheet1!$B$2:$B$5</c:f>
              <c:numCache>
                <c:formatCode>0%</c:formatCode>
                <c:ptCount val="4"/>
                <c:pt idx="0">
                  <c:v>0.22</c:v>
                </c:pt>
                <c:pt idx="1">
                  <c:v>0.15</c:v>
                </c:pt>
                <c:pt idx="2">
                  <c:v>0.33</c:v>
                </c:pt>
                <c:pt idx="3">
                  <c:v>0.3</c:v>
                </c:pt>
              </c:numCache>
            </c:numRef>
          </c:val>
          <c:extLst>
            <c:ext xmlns:c16="http://schemas.microsoft.com/office/drawing/2014/chart" uri="{C3380CC4-5D6E-409C-BE32-E72D297353CC}">
              <c16:uniqueId val="{00000008-BF9C-489F-A5CD-66BBFC16B1C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系列 1</c:v>
                </c:pt>
              </c:strCache>
            </c:strRef>
          </c:tx>
          <c:spPr>
            <a:ln>
              <a:noFill/>
            </a:ln>
            <a:effectLst/>
          </c:spPr>
          <c:dPt>
            <c:idx val="0"/>
            <c:bubble3D val="0"/>
            <c:spPr>
              <a:solidFill>
                <a:schemeClr val="bg1"/>
              </a:solidFill>
              <a:ln>
                <a:noFill/>
              </a:ln>
              <a:effectLst/>
            </c:spPr>
            <c:extLst>
              <c:ext xmlns:c16="http://schemas.microsoft.com/office/drawing/2014/chart" uri="{C3380CC4-5D6E-409C-BE32-E72D297353CC}">
                <c16:uniqueId val="{00000001-BF9C-489F-A5CD-66BBFC16B1CE}"/>
              </c:ext>
            </c:extLst>
          </c:dPt>
          <c:dPt>
            <c:idx val="1"/>
            <c:bubble3D val="0"/>
            <c:spPr>
              <a:solidFill>
                <a:schemeClr val="bg1">
                  <a:lumMod val="85000"/>
                </a:schemeClr>
              </a:solidFill>
              <a:ln>
                <a:noFill/>
              </a:ln>
              <a:effectLst/>
            </c:spPr>
            <c:extLst>
              <c:ext xmlns:c16="http://schemas.microsoft.com/office/drawing/2014/chart" uri="{C3380CC4-5D6E-409C-BE32-E72D297353CC}">
                <c16:uniqueId val="{00000003-BF9C-489F-A5CD-66BBFC16B1CE}"/>
              </c:ext>
            </c:extLst>
          </c:dPt>
          <c:dPt>
            <c:idx val="2"/>
            <c:bubble3D val="0"/>
            <c:spPr>
              <a:gradFill>
                <a:gsLst>
                  <a:gs pos="0">
                    <a:schemeClr val="accent1">
                      <a:lumMod val="60000"/>
                      <a:lumOff val="40000"/>
                    </a:schemeClr>
                  </a:gs>
                  <a:gs pos="94000">
                    <a:schemeClr val="accent1">
                      <a:lumMod val="60000"/>
                      <a:lumOff val="40000"/>
                    </a:schemeClr>
                  </a:gs>
                </a:gsLst>
                <a:lin ang="16200000" scaled="1"/>
              </a:gradFill>
              <a:ln>
                <a:noFill/>
              </a:ln>
              <a:effectLst/>
            </c:spPr>
            <c:extLst>
              <c:ext xmlns:c16="http://schemas.microsoft.com/office/drawing/2014/chart" uri="{C3380CC4-5D6E-409C-BE32-E72D297353CC}">
                <c16:uniqueId val="{00000005-BF9C-489F-A5CD-66BBFC16B1CE}"/>
              </c:ext>
            </c:extLst>
          </c:dPt>
          <c:dPt>
            <c:idx val="3"/>
            <c:bubble3D val="0"/>
            <c:spPr>
              <a:solidFill>
                <a:schemeClr val="accent1"/>
              </a:solidFill>
              <a:ln>
                <a:noFill/>
              </a:ln>
              <a:effectLst/>
            </c:spPr>
            <c:extLst>
              <c:ext xmlns:c16="http://schemas.microsoft.com/office/drawing/2014/chart" uri="{C3380CC4-5D6E-409C-BE32-E72D297353CC}">
                <c16:uniqueId val="{00000007-BF9C-489F-A5CD-66BBFC16B1CE}"/>
              </c:ext>
            </c:extLst>
          </c:dPt>
          <c:dLbls>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5-BF9C-489F-A5CD-66BBFC16B1CE}"/>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7-BF9C-489F-A5CD-66BBFC16B1C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业绩1</c:v>
                </c:pt>
                <c:pt idx="1">
                  <c:v>业绩2</c:v>
                </c:pt>
                <c:pt idx="2">
                  <c:v>业绩3</c:v>
                </c:pt>
                <c:pt idx="3">
                  <c:v>业绩4</c:v>
                </c:pt>
              </c:strCache>
            </c:strRef>
          </c:cat>
          <c:val>
            <c:numRef>
              <c:f>Sheet1!$B$2:$B$5</c:f>
              <c:numCache>
                <c:formatCode>0%</c:formatCode>
                <c:ptCount val="4"/>
                <c:pt idx="0">
                  <c:v>0.22</c:v>
                </c:pt>
                <c:pt idx="1">
                  <c:v>0.15</c:v>
                </c:pt>
                <c:pt idx="2">
                  <c:v>0.33</c:v>
                </c:pt>
                <c:pt idx="3">
                  <c:v>0.3</c:v>
                </c:pt>
              </c:numCache>
            </c:numRef>
          </c:val>
          <c:extLst>
            <c:ext xmlns:c16="http://schemas.microsoft.com/office/drawing/2014/chart" uri="{C3380CC4-5D6E-409C-BE32-E72D297353CC}">
              <c16:uniqueId val="{00000008-BF9C-489F-A5CD-66BBFC16B1C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5636090152336993E-2"/>
          <c:y val="0.17264946763211744"/>
          <c:w val="0.83682008368200866"/>
          <c:h val="0.67045454545454564"/>
        </c:manualLayout>
      </c:layout>
      <c:barChart>
        <c:barDir val="col"/>
        <c:grouping val="clustered"/>
        <c:varyColors val="0"/>
        <c:ser>
          <c:idx val="0"/>
          <c:order val="0"/>
          <c:tx>
            <c:strRef>
              <c:f>Sheet3!$B$4</c:f>
              <c:strCache>
                <c:ptCount val="1"/>
                <c:pt idx="0">
                  <c:v>系列1</c:v>
                </c:pt>
              </c:strCache>
            </c:strRef>
          </c:tx>
          <c: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a:effectLst/>
          </c:spPr>
          <c:invertIfNegative val="0"/>
          <c:dLbls>
            <c:spPr>
              <a:noFill/>
              <a:ln w="33235">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j-ea"/>
                    <a:ea typeface="+mj-ea"/>
                    <a:cs typeface="Tahoma"/>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Sheet3!$C$3:$E$3</c:f>
              <c:strCache>
                <c:ptCount val="3"/>
                <c:pt idx="0">
                  <c:v>2019年</c:v>
                </c:pt>
                <c:pt idx="1">
                  <c:v>2020年</c:v>
                </c:pt>
                <c:pt idx="2">
                  <c:v>2021年</c:v>
                </c:pt>
              </c:strCache>
            </c:strRef>
          </c:cat>
          <c:val>
            <c:numRef>
              <c:f>Sheet3!$C$4:$E$4</c:f>
              <c:numCache>
                <c:formatCode>#,##0</c:formatCode>
                <c:ptCount val="3"/>
                <c:pt idx="0">
                  <c:v>1000</c:v>
                </c:pt>
                <c:pt idx="1">
                  <c:v>1600</c:v>
                </c:pt>
                <c:pt idx="2">
                  <c:v>2400</c:v>
                </c:pt>
              </c:numCache>
            </c:numRef>
          </c:val>
          <c:extLst>
            <c:ext xmlns:c16="http://schemas.microsoft.com/office/drawing/2014/chart" uri="{C3380CC4-5D6E-409C-BE32-E72D297353CC}">
              <c16:uniqueId val="{00000000-8A6A-47E0-8E98-2FA8FAA5EDBC}"/>
            </c:ext>
          </c:extLst>
        </c:ser>
        <c:ser>
          <c:idx val="1"/>
          <c:order val="1"/>
          <c:tx>
            <c:strRef>
              <c:f>Sheet3!$B$5</c:f>
              <c:strCache>
                <c:ptCount val="1"/>
                <c:pt idx="0">
                  <c:v>系列2</c:v>
                </c:pt>
              </c:strCache>
            </c:strRef>
          </c:tx>
          <c: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a:effectLst/>
          </c:spPr>
          <c:invertIfNegative val="0"/>
          <c:dLbls>
            <c:spPr>
              <a:noFill/>
              <a:ln w="33235">
                <a:noFill/>
              </a:ln>
              <a:effectLst/>
            </c:spPr>
            <c:txPr>
              <a:bodyPr rot="0" spcFirstLastPara="1" vertOverflow="ellipsis" vert="horz" wrap="square" lIns="38100" tIns="19050" rIns="38100" bIns="19050" anchor="ctr" anchorCtr="1">
                <a:spAutoFit/>
              </a:bodyPr>
              <a:lstStyle/>
              <a:p>
                <a:pPr>
                  <a:defRPr sz="1244" b="0" i="0" u="none" strike="noStrike" kern="1200" baseline="0">
                    <a:solidFill>
                      <a:schemeClr val="tx1"/>
                    </a:solidFill>
                    <a:latin typeface="+mj-ea"/>
                    <a:ea typeface="+mj-ea"/>
                    <a:cs typeface="Tahoma"/>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Sheet3!$C$3:$E$3</c:f>
              <c:strCache>
                <c:ptCount val="3"/>
                <c:pt idx="0">
                  <c:v>2019年</c:v>
                </c:pt>
                <c:pt idx="1">
                  <c:v>2020年</c:v>
                </c:pt>
                <c:pt idx="2">
                  <c:v>2021年</c:v>
                </c:pt>
              </c:strCache>
            </c:strRef>
          </c:cat>
          <c:val>
            <c:numRef>
              <c:f>Sheet3!$C$5:$E$5</c:f>
              <c:numCache>
                <c:formatCode>#,##0</c:formatCode>
                <c:ptCount val="3"/>
                <c:pt idx="0">
                  <c:v>510</c:v>
                </c:pt>
                <c:pt idx="1">
                  <c:v>800</c:v>
                </c:pt>
                <c:pt idx="2">
                  <c:v>1800</c:v>
                </c:pt>
              </c:numCache>
            </c:numRef>
          </c:val>
          <c:extLst>
            <c:ext xmlns:c16="http://schemas.microsoft.com/office/drawing/2014/chart" uri="{C3380CC4-5D6E-409C-BE32-E72D297353CC}">
              <c16:uniqueId val="{00000001-8A6A-47E0-8E98-2FA8FAA5EDBC}"/>
            </c:ext>
          </c:extLst>
        </c:ser>
        <c:dLbls>
          <c:showLegendKey val="0"/>
          <c:showVal val="0"/>
          <c:showCatName val="0"/>
          <c:showSerName val="0"/>
          <c:showPercent val="0"/>
          <c:showBubbleSize val="0"/>
        </c:dLbls>
        <c:gapWidth val="280"/>
        <c:overlap val="-30"/>
        <c:axId val="233042360"/>
        <c:axId val="1"/>
      </c:barChart>
      <c:catAx>
        <c:axId val="233042360"/>
        <c:scaling>
          <c:orientation val="minMax"/>
        </c:scaling>
        <c:delete val="0"/>
        <c:axPos val="b"/>
        <c:numFmt formatCode="General" sourceLinked="1"/>
        <c:majorTickMark val="in"/>
        <c:minorTickMark val="none"/>
        <c:tickLblPos val="nextTo"/>
        <c:spPr>
          <a:noFill/>
          <a:ln w="4155" cap="flat" cmpd="sng" algn="ctr">
            <a:solidFill>
              <a:schemeClr val="bg1"/>
            </a:solidFill>
            <a:prstDash val="solid"/>
            <a:round/>
          </a:ln>
          <a:effectLst/>
        </c:spPr>
        <c:txPr>
          <a:bodyPr rot="0" spcFirstLastPara="1" vertOverflow="ellipsis" wrap="square" anchor="ctr" anchorCtr="1"/>
          <a:lstStyle/>
          <a:p>
            <a:pPr>
              <a:defRPr sz="1244" b="0" i="0" u="none" strike="noStrike" kern="1200" baseline="0">
                <a:solidFill>
                  <a:schemeClr val="tx1"/>
                </a:solidFill>
                <a:latin typeface="+mj-ea"/>
                <a:ea typeface="+mj-ea"/>
                <a:cs typeface="Tahoma"/>
              </a:defRPr>
            </a:pPr>
            <a:endParaRPr lang="zh-CN"/>
          </a:p>
        </c:txPr>
        <c:crossAx val="1"/>
        <c:crosses val="autoZero"/>
        <c:auto val="1"/>
        <c:lblAlgn val="ctr"/>
        <c:lblOffset val="100"/>
        <c:tickLblSkip val="1"/>
        <c:tickMarkSkip val="1"/>
        <c:noMultiLvlLbl val="1"/>
      </c:catAx>
      <c:valAx>
        <c:axId val="1"/>
        <c:scaling>
          <c:orientation val="minMax"/>
        </c:scaling>
        <c:delete val="1"/>
        <c:axPos val="l"/>
        <c:numFmt formatCode="#,##0" sourceLinked="1"/>
        <c:majorTickMark val="in"/>
        <c:minorTickMark val="none"/>
        <c:tickLblPos val="nextTo"/>
        <c:crossAx val="233042360"/>
        <c:crosses val="autoZero"/>
        <c:crossBetween val="between"/>
      </c:valAx>
      <c:spPr>
        <a:noFill/>
        <a:ln w="25379">
          <a:noFill/>
        </a:ln>
        <a:effectLst/>
      </c:spPr>
    </c:plotArea>
    <c:legend>
      <c:legendPos val="t"/>
      <c:layout>
        <c:manualLayout>
          <c:xMode val="edge"/>
          <c:yMode val="edge"/>
          <c:x val="0.32416119063271298"/>
          <c:y val="8.6306726943788895E-2"/>
          <c:w val="0.32845186084648803"/>
          <c:h val="7.9545574554659965E-2"/>
        </c:manualLayout>
      </c:layout>
      <c:overlay val="0"/>
      <c:spPr>
        <a:noFill/>
        <a:ln w="33235">
          <a:noFill/>
        </a:ln>
        <a:effectLst/>
      </c:spPr>
      <c:txPr>
        <a:bodyPr rot="0" spcFirstLastPara="1" vertOverflow="ellipsis" vert="horz" wrap="square" anchor="ctr" anchorCtr="1"/>
        <a:lstStyle/>
        <a:p>
          <a:pPr>
            <a:defRPr sz="1244" b="0" i="0" u="none" strike="noStrike" kern="1200" baseline="0">
              <a:solidFill>
                <a:schemeClr val="tx1"/>
              </a:solidFill>
              <a:latin typeface="+mj-ea"/>
              <a:ea typeface="+mj-ea"/>
              <a:cs typeface="Tahoma"/>
            </a:defRPr>
          </a:pPr>
          <a:endParaRPr lang="zh-CN"/>
        </a:p>
      </c:txPr>
    </c:legend>
    <c:plotVisOnly val="1"/>
    <c:dispBlanksAs val="gap"/>
    <c:showDLblsOverMax val="0"/>
  </c:chart>
  <c:spPr>
    <a:noFill/>
    <a:ln w="6350" cap="flat" cmpd="sng" algn="ctr">
      <a:noFill/>
      <a:prstDash val="solid"/>
      <a:miter lim="800000"/>
    </a:ln>
    <a:effectLst/>
  </c:spPr>
  <c:txPr>
    <a:bodyPr/>
    <a:lstStyle/>
    <a:p>
      <a:pPr>
        <a:defRPr sz="1244" b="0" i="0" u="none" strike="noStrike" baseline="0">
          <a:solidFill>
            <a:schemeClr val="tx1"/>
          </a:solidFill>
          <a:latin typeface="+mj-ea"/>
          <a:ea typeface="+mj-ea"/>
          <a:cs typeface="Tahoma"/>
        </a:defRPr>
      </a:pPr>
      <a:endParaRPr lang="zh-CN"/>
    </a:p>
  </c:txPr>
  <c:externalData r:id="rId7">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业绩占比</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384-4122-9A09-2DB6C48BCBF9}"/>
              </c:ext>
            </c:extLst>
          </c:dPt>
          <c:dPt>
            <c:idx val="1"/>
            <c:bubble3D val="0"/>
            <c:spPr>
              <a:solidFill>
                <a:schemeClr val="accent2"/>
              </a:solidFill>
              <a:ln w="19050">
                <a:noFill/>
              </a:ln>
              <a:effectLst/>
            </c:spPr>
            <c:extLst>
              <c:ext xmlns:c16="http://schemas.microsoft.com/office/drawing/2014/chart" uri="{C3380CC4-5D6E-409C-BE32-E72D297353CC}">
                <c16:uniqueId val="{00000003-7384-4122-9A09-2DB6C48BCBF9}"/>
              </c:ext>
            </c:extLst>
          </c:dPt>
          <c:dPt>
            <c:idx val="2"/>
            <c:bubble3D val="0"/>
            <c:spPr>
              <a:solidFill>
                <a:schemeClr val="bg2">
                  <a:lumMod val="85000"/>
                </a:schemeClr>
              </a:solidFill>
              <a:ln w="19050">
                <a:noFill/>
              </a:ln>
              <a:effectLst/>
            </c:spPr>
            <c:extLst>
              <c:ext xmlns:c16="http://schemas.microsoft.com/office/drawing/2014/chart" uri="{C3380CC4-5D6E-409C-BE32-E72D297353CC}">
                <c16:uniqueId val="{00000005-7384-4122-9A09-2DB6C48BCBF9}"/>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产品A</c:v>
                </c:pt>
                <c:pt idx="1">
                  <c:v>产品B</c:v>
                </c:pt>
                <c:pt idx="2">
                  <c:v>产品C</c:v>
                </c:pt>
              </c:strCache>
            </c:strRef>
          </c:cat>
          <c:val>
            <c:numRef>
              <c:f>Sheet1!$B$2:$B$4</c:f>
              <c:numCache>
                <c:formatCode>0%</c:formatCode>
                <c:ptCount val="3"/>
                <c:pt idx="0">
                  <c:v>0.41</c:v>
                </c:pt>
                <c:pt idx="1">
                  <c:v>0.28000000000000003</c:v>
                </c:pt>
                <c:pt idx="2">
                  <c:v>0.17</c:v>
                </c:pt>
              </c:numCache>
            </c:numRef>
          </c:val>
          <c:extLst>
            <c:ext xmlns:c16="http://schemas.microsoft.com/office/drawing/2014/chart" uri="{C3380CC4-5D6E-409C-BE32-E72D297353CC}">
              <c16:uniqueId val="{00000006-7384-4122-9A09-2DB6C48BCBF9}"/>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52665460437961"/>
          <c:y val="4.7874748868491336E-2"/>
          <c:w val="0.85647334539562037"/>
          <c:h val="0.73377884987130182"/>
        </c:manualLayout>
      </c:layout>
      <c:barChart>
        <c:barDir val="col"/>
        <c:grouping val="clustered"/>
        <c:varyColors val="0"/>
        <c:ser>
          <c:idx val="0"/>
          <c:order val="0"/>
          <c:tx>
            <c:strRef>
              <c:f>Sheet1!$B$1</c:f>
              <c:strCache>
                <c:ptCount val="1"/>
                <c:pt idx="0">
                  <c:v>运营利润占比</c:v>
                </c:pt>
              </c:strCache>
            </c:strRef>
          </c:tx>
          <c: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a:effectLst/>
          </c:spPr>
          <c:invertIfNegative val="0"/>
          <c:dPt>
            <c:idx val="1"/>
            <c:invertIfNegative val="0"/>
            <c:bubble3D val="0"/>
            <c: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a:effectLst/>
            </c:spPr>
            <c:extLst>
              <c:ext xmlns:c16="http://schemas.microsoft.com/office/drawing/2014/chart" uri="{C3380CC4-5D6E-409C-BE32-E72D297353CC}">
                <c16:uniqueId val="{00000001-0B06-48B2-9103-A96D8419275F}"/>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产品A</c:v>
                </c:pt>
                <c:pt idx="1">
                  <c:v>产品B</c:v>
                </c:pt>
                <c:pt idx="2">
                  <c:v>产品C</c:v>
                </c:pt>
              </c:strCache>
            </c:strRef>
          </c:cat>
          <c:val>
            <c:numRef>
              <c:f>Sheet1!$B$2:$B$4</c:f>
              <c:numCache>
                <c:formatCode>0%</c:formatCode>
                <c:ptCount val="3"/>
                <c:pt idx="0">
                  <c:v>0.85</c:v>
                </c:pt>
                <c:pt idx="1">
                  <c:v>0.46</c:v>
                </c:pt>
                <c:pt idx="2">
                  <c:v>0.71</c:v>
                </c:pt>
              </c:numCache>
            </c:numRef>
          </c:val>
          <c:extLst>
            <c:ext xmlns:c16="http://schemas.microsoft.com/office/drawing/2014/chart" uri="{C3380CC4-5D6E-409C-BE32-E72D297353CC}">
              <c16:uniqueId val="{00000004-0B06-48B2-9103-A96D8419275F}"/>
            </c:ext>
          </c:extLst>
        </c:ser>
        <c:dLbls>
          <c:dLblPos val="outEnd"/>
          <c:showLegendKey val="0"/>
          <c:showVal val="1"/>
          <c:showCatName val="0"/>
          <c:showSerName val="0"/>
          <c:showPercent val="0"/>
          <c:showBubbleSize val="0"/>
        </c:dLbls>
        <c:gapWidth val="219"/>
        <c:overlap val="-27"/>
        <c:axId val="1058211535"/>
        <c:axId val="1058191151"/>
      </c:barChart>
      <c:catAx>
        <c:axId val="1058211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accent1"/>
                </a:solidFill>
                <a:latin typeface="微软雅黑" panose="020B0503020204020204" pitchFamily="34" charset="-122"/>
                <a:ea typeface="微软雅黑" panose="020B0503020204020204" pitchFamily="34" charset="-122"/>
                <a:cs typeface="+mn-cs"/>
              </a:defRPr>
            </a:pPr>
            <a:endParaRPr lang="zh-CN"/>
          </a:p>
        </c:txPr>
        <c:crossAx val="1058191151"/>
        <c:crosses val="autoZero"/>
        <c:auto val="1"/>
        <c:lblAlgn val="ctr"/>
        <c:lblOffset val="100"/>
        <c:noMultiLvlLbl val="0"/>
      </c:catAx>
      <c:valAx>
        <c:axId val="1058191151"/>
        <c:scaling>
          <c:orientation val="minMax"/>
        </c:scaling>
        <c:delete val="1"/>
        <c:axPos val="l"/>
        <c:numFmt formatCode="0%" sourceLinked="1"/>
        <c:majorTickMark val="none"/>
        <c:minorTickMark val="none"/>
        <c:tickLblPos val="nextTo"/>
        <c:crossAx val="1058211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8BD67A5D-1E02-488B-A5AD-3894BE9E7EF3}" type="datetimeFigureOut">
              <a:rPr lang="zh-CN" altLang="en-US" smtClean="0"/>
              <a:pPr/>
              <a:t>2024/3/5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345707C8-79F9-45C4-B6B2-6C3782DA4A43}" type="slidenum">
              <a:rPr lang="zh-CN" altLang="en-US" smtClean="0"/>
              <a:pPr/>
              <a:t>‹#›</a:t>
            </a:fld>
            <a:endParaRPr lang="zh-CN" altLang="en-US" dirty="0"/>
          </a:p>
        </p:txBody>
      </p:sp>
    </p:spTree>
    <p:extLst>
      <p:ext uri="{BB962C8B-B14F-4D97-AF65-F5344CB8AC3E}">
        <p14:creationId xmlns:p14="http://schemas.microsoft.com/office/powerpoint/2010/main" val="3239648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5707C8-79F9-45C4-B6B2-6C3782DA4A43}" type="slidenum">
              <a:rPr lang="zh-CN" altLang="en-US" smtClean="0"/>
              <a:t>1</a:t>
            </a:fld>
            <a:endParaRPr lang="zh-CN" altLang="en-US"/>
          </a:p>
        </p:txBody>
      </p:sp>
    </p:spTree>
    <p:extLst>
      <p:ext uri="{BB962C8B-B14F-4D97-AF65-F5344CB8AC3E}">
        <p14:creationId xmlns:p14="http://schemas.microsoft.com/office/powerpoint/2010/main" val="859637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B91F0-DC94-23BA-F4CA-B618DFF6B1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E222C8-2FC8-D80B-9DF3-492B03EA02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A9E87B-45DC-9C12-FAA9-D4AC8726731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222155B-D804-58FE-27C9-22F758F62413}"/>
              </a:ext>
            </a:extLst>
          </p:cNvPr>
          <p:cNvSpPr>
            <a:spLocks noGrp="1"/>
          </p:cNvSpPr>
          <p:nvPr>
            <p:ph type="sldNum" sz="quarter" idx="5"/>
          </p:nvPr>
        </p:nvSpPr>
        <p:spPr/>
        <p:txBody>
          <a:bodyPr/>
          <a:lstStyle/>
          <a:p>
            <a:fld id="{345707C8-79F9-45C4-B6B2-6C3782DA4A43}" type="slidenum">
              <a:rPr lang="zh-CN" altLang="en-US" smtClean="0"/>
              <a:t>13</a:t>
            </a:fld>
            <a:endParaRPr lang="zh-CN" altLang="en-US"/>
          </a:p>
        </p:txBody>
      </p:sp>
    </p:spTree>
    <p:extLst>
      <p:ext uri="{BB962C8B-B14F-4D97-AF65-F5344CB8AC3E}">
        <p14:creationId xmlns:p14="http://schemas.microsoft.com/office/powerpoint/2010/main" val="427473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C01F9-31AB-CB87-060A-2E269FFE93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3A38B8-0148-AC9B-96CD-6EECA7ED708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3679DF-26B1-3583-7305-D0727DDD81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F889E70-AD85-D93C-F32C-31779ABD87EC}"/>
              </a:ext>
            </a:extLst>
          </p:cNvPr>
          <p:cNvSpPr>
            <a:spLocks noGrp="1"/>
          </p:cNvSpPr>
          <p:nvPr>
            <p:ph type="sldNum" sz="quarter" idx="5"/>
          </p:nvPr>
        </p:nvSpPr>
        <p:spPr/>
        <p:txBody>
          <a:bodyPr/>
          <a:lstStyle/>
          <a:p>
            <a:fld id="{345707C8-79F9-45C4-B6B2-6C3782DA4A43}" type="slidenum">
              <a:rPr lang="zh-CN" altLang="en-US" smtClean="0"/>
              <a:t>14</a:t>
            </a:fld>
            <a:endParaRPr lang="zh-CN" altLang="en-US"/>
          </a:p>
        </p:txBody>
      </p:sp>
    </p:spTree>
    <p:extLst>
      <p:ext uri="{BB962C8B-B14F-4D97-AF65-F5344CB8AC3E}">
        <p14:creationId xmlns:p14="http://schemas.microsoft.com/office/powerpoint/2010/main" val="2207214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BFDB3-2345-CD74-50AB-242DC9A18D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24E635-DBEC-583B-6604-78A1186CFB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C752B8-8852-AFF3-87FF-CD111CA330D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9648105-DA26-D309-5DBC-4E0898BDEC2A}"/>
              </a:ext>
            </a:extLst>
          </p:cNvPr>
          <p:cNvSpPr>
            <a:spLocks noGrp="1"/>
          </p:cNvSpPr>
          <p:nvPr>
            <p:ph type="sldNum" sz="quarter" idx="5"/>
          </p:nvPr>
        </p:nvSpPr>
        <p:spPr/>
        <p:txBody>
          <a:bodyPr/>
          <a:lstStyle/>
          <a:p>
            <a:fld id="{345707C8-79F9-45C4-B6B2-6C3782DA4A43}" type="slidenum">
              <a:rPr lang="zh-CN" altLang="en-US" smtClean="0"/>
              <a:t>15</a:t>
            </a:fld>
            <a:endParaRPr lang="zh-CN" altLang="en-US"/>
          </a:p>
        </p:txBody>
      </p:sp>
    </p:spTree>
    <p:extLst>
      <p:ext uri="{BB962C8B-B14F-4D97-AF65-F5344CB8AC3E}">
        <p14:creationId xmlns:p14="http://schemas.microsoft.com/office/powerpoint/2010/main" val="740051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C38E-3B85-35AE-E8CC-57FEF432E9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CDDE12-562A-AD64-4748-2C66191343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0129744-84DB-1A81-6864-9E3C9D2D574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33591F0-9CDF-5E1D-8F8A-71136296F724}"/>
              </a:ext>
            </a:extLst>
          </p:cNvPr>
          <p:cNvSpPr>
            <a:spLocks noGrp="1"/>
          </p:cNvSpPr>
          <p:nvPr>
            <p:ph type="sldNum" sz="quarter" idx="5"/>
          </p:nvPr>
        </p:nvSpPr>
        <p:spPr/>
        <p:txBody>
          <a:bodyPr/>
          <a:lstStyle/>
          <a:p>
            <a:fld id="{345707C8-79F9-45C4-B6B2-6C3782DA4A43}" type="slidenum">
              <a:rPr lang="zh-CN" altLang="en-US" smtClean="0"/>
              <a:t>16</a:t>
            </a:fld>
            <a:endParaRPr lang="zh-CN" altLang="en-US"/>
          </a:p>
        </p:txBody>
      </p:sp>
    </p:spTree>
    <p:extLst>
      <p:ext uri="{BB962C8B-B14F-4D97-AF65-F5344CB8AC3E}">
        <p14:creationId xmlns:p14="http://schemas.microsoft.com/office/powerpoint/2010/main" val="963511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139ED-2902-A1F6-D1EC-0646FD6C67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B7F1CD-D02B-DA25-B994-9BC2202D46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60D9F8-60FB-4C5D-9170-FFB6FF86AC9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993BB43-DE97-0B92-A802-D946C77364FB}"/>
              </a:ext>
            </a:extLst>
          </p:cNvPr>
          <p:cNvSpPr>
            <a:spLocks noGrp="1"/>
          </p:cNvSpPr>
          <p:nvPr>
            <p:ph type="sldNum" sz="quarter" idx="5"/>
          </p:nvPr>
        </p:nvSpPr>
        <p:spPr/>
        <p:txBody>
          <a:bodyPr/>
          <a:lstStyle/>
          <a:p>
            <a:fld id="{345707C8-79F9-45C4-B6B2-6C3782DA4A43}" type="slidenum">
              <a:rPr lang="zh-CN" altLang="en-US" smtClean="0"/>
              <a:t>17</a:t>
            </a:fld>
            <a:endParaRPr lang="zh-CN" altLang="en-US"/>
          </a:p>
        </p:txBody>
      </p:sp>
    </p:spTree>
    <p:extLst>
      <p:ext uri="{BB962C8B-B14F-4D97-AF65-F5344CB8AC3E}">
        <p14:creationId xmlns:p14="http://schemas.microsoft.com/office/powerpoint/2010/main" val="112683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5707C8-79F9-45C4-B6B2-6C3782DA4A43}" type="slidenum">
              <a:rPr lang="zh-CN" altLang="en-US" smtClean="0"/>
              <a:t>21</a:t>
            </a:fld>
            <a:endParaRPr lang="zh-CN" altLang="en-US"/>
          </a:p>
        </p:txBody>
      </p:sp>
    </p:spTree>
    <p:extLst>
      <p:ext uri="{BB962C8B-B14F-4D97-AF65-F5344CB8AC3E}">
        <p14:creationId xmlns:p14="http://schemas.microsoft.com/office/powerpoint/2010/main" val="3072118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5707C8-79F9-45C4-B6B2-6C3782DA4A43}" type="slidenum">
              <a:rPr lang="zh-CN" altLang="en-US" smtClean="0"/>
              <a:pPr/>
              <a:t>23</a:t>
            </a:fld>
            <a:endParaRPr lang="zh-CN" altLang="en-US" dirty="0"/>
          </a:p>
        </p:txBody>
      </p:sp>
    </p:spTree>
    <p:extLst>
      <p:ext uri="{BB962C8B-B14F-4D97-AF65-F5344CB8AC3E}">
        <p14:creationId xmlns:p14="http://schemas.microsoft.com/office/powerpoint/2010/main" val="1484677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5707C8-79F9-45C4-B6B2-6C3782DA4A43}" type="slidenum">
              <a:rPr lang="zh-CN" altLang="en-US" smtClean="0"/>
              <a:pPr/>
              <a:t>36</a:t>
            </a:fld>
            <a:endParaRPr lang="zh-CN" altLang="en-US" dirty="0"/>
          </a:p>
        </p:txBody>
      </p:sp>
    </p:spTree>
    <p:extLst>
      <p:ext uri="{BB962C8B-B14F-4D97-AF65-F5344CB8AC3E}">
        <p14:creationId xmlns:p14="http://schemas.microsoft.com/office/powerpoint/2010/main" val="3952366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5707C8-79F9-45C4-B6B2-6C3782DA4A43}" type="slidenum">
              <a:rPr lang="zh-CN" altLang="en-US" smtClean="0"/>
              <a:t>37</a:t>
            </a:fld>
            <a:endParaRPr lang="zh-CN" altLang="en-US"/>
          </a:p>
        </p:txBody>
      </p:sp>
    </p:spTree>
    <p:extLst>
      <p:ext uri="{BB962C8B-B14F-4D97-AF65-F5344CB8AC3E}">
        <p14:creationId xmlns:p14="http://schemas.microsoft.com/office/powerpoint/2010/main" val="344118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C6F12-C805-D1D0-8F69-9A8455B575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5E489D-590B-C9F0-6154-42CA4EF85B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9AD51C-27C9-72A5-658E-174278DBB6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3A07FA8-E251-9F4D-7E33-C5BACE87D999}"/>
              </a:ext>
            </a:extLst>
          </p:cNvPr>
          <p:cNvSpPr>
            <a:spLocks noGrp="1"/>
          </p:cNvSpPr>
          <p:nvPr>
            <p:ph type="sldNum" sz="quarter" idx="5"/>
          </p:nvPr>
        </p:nvSpPr>
        <p:spPr/>
        <p:txBody>
          <a:bodyPr/>
          <a:lstStyle/>
          <a:p>
            <a:fld id="{345707C8-79F9-45C4-B6B2-6C3782DA4A43}" type="slidenum">
              <a:rPr lang="zh-CN" altLang="en-US" smtClean="0"/>
              <a:t>4</a:t>
            </a:fld>
            <a:endParaRPr lang="zh-CN" altLang="en-US"/>
          </a:p>
        </p:txBody>
      </p:sp>
    </p:spTree>
    <p:extLst>
      <p:ext uri="{BB962C8B-B14F-4D97-AF65-F5344CB8AC3E}">
        <p14:creationId xmlns:p14="http://schemas.microsoft.com/office/powerpoint/2010/main" val="383736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5B360-8EED-377E-2C38-CCAA8B1A35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5ACC79-AFAC-4853-8E59-626D6E1A64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6207B1-2B8D-0C6B-B4ED-46FF695A0F2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47BB87-F158-9BB2-0A32-DC05DB3D5B85}"/>
              </a:ext>
            </a:extLst>
          </p:cNvPr>
          <p:cNvSpPr>
            <a:spLocks noGrp="1"/>
          </p:cNvSpPr>
          <p:nvPr>
            <p:ph type="sldNum" sz="quarter" idx="5"/>
          </p:nvPr>
        </p:nvSpPr>
        <p:spPr/>
        <p:txBody>
          <a:bodyPr/>
          <a:lstStyle/>
          <a:p>
            <a:fld id="{345707C8-79F9-45C4-B6B2-6C3782DA4A43}" type="slidenum">
              <a:rPr lang="zh-CN" altLang="en-US" smtClean="0"/>
              <a:t>5</a:t>
            </a:fld>
            <a:endParaRPr lang="zh-CN" altLang="en-US"/>
          </a:p>
        </p:txBody>
      </p:sp>
    </p:spTree>
    <p:extLst>
      <p:ext uri="{BB962C8B-B14F-4D97-AF65-F5344CB8AC3E}">
        <p14:creationId xmlns:p14="http://schemas.microsoft.com/office/powerpoint/2010/main" val="4224373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6D255-609E-8AB1-A31B-C7931A5F23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4524CB-2EDF-0663-2236-A5A38D18AA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254FC5-D169-6137-33B1-8F911A5535A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C8066F6-4FA7-9356-E3F9-ACC3FAD0C3E6}"/>
              </a:ext>
            </a:extLst>
          </p:cNvPr>
          <p:cNvSpPr>
            <a:spLocks noGrp="1"/>
          </p:cNvSpPr>
          <p:nvPr>
            <p:ph type="sldNum" sz="quarter" idx="5"/>
          </p:nvPr>
        </p:nvSpPr>
        <p:spPr/>
        <p:txBody>
          <a:bodyPr/>
          <a:lstStyle/>
          <a:p>
            <a:fld id="{345707C8-79F9-45C4-B6B2-6C3782DA4A43}" type="slidenum">
              <a:rPr lang="zh-CN" altLang="en-US" smtClean="0"/>
              <a:t>6</a:t>
            </a:fld>
            <a:endParaRPr lang="zh-CN" altLang="en-US"/>
          </a:p>
        </p:txBody>
      </p:sp>
    </p:spTree>
    <p:extLst>
      <p:ext uri="{BB962C8B-B14F-4D97-AF65-F5344CB8AC3E}">
        <p14:creationId xmlns:p14="http://schemas.microsoft.com/office/powerpoint/2010/main" val="3030086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ADA20-1D9D-542D-E243-3FE13DD00C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FC1940-894E-E84C-05E9-E740DEA537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896A94-83F0-A512-2D2C-D18DCDE86BD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35F5DA4-0CB2-8338-0DBD-F5D4685C7C5D}"/>
              </a:ext>
            </a:extLst>
          </p:cNvPr>
          <p:cNvSpPr>
            <a:spLocks noGrp="1"/>
          </p:cNvSpPr>
          <p:nvPr>
            <p:ph type="sldNum" sz="quarter" idx="5"/>
          </p:nvPr>
        </p:nvSpPr>
        <p:spPr/>
        <p:txBody>
          <a:bodyPr/>
          <a:lstStyle/>
          <a:p>
            <a:fld id="{345707C8-79F9-45C4-B6B2-6C3782DA4A43}" type="slidenum">
              <a:rPr lang="zh-CN" altLang="en-US" smtClean="0"/>
              <a:t>7</a:t>
            </a:fld>
            <a:endParaRPr lang="zh-CN" altLang="en-US"/>
          </a:p>
        </p:txBody>
      </p:sp>
    </p:spTree>
    <p:extLst>
      <p:ext uri="{BB962C8B-B14F-4D97-AF65-F5344CB8AC3E}">
        <p14:creationId xmlns:p14="http://schemas.microsoft.com/office/powerpoint/2010/main" val="35380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B6E25-0D65-A360-5B80-EB2B0728D5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37D124-CE71-1580-01CC-2A19DF15A9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702F23-1A30-F5F0-CB33-0D65731954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76BA82-4640-EF79-7510-7BFF211265ED}"/>
              </a:ext>
            </a:extLst>
          </p:cNvPr>
          <p:cNvSpPr>
            <a:spLocks noGrp="1"/>
          </p:cNvSpPr>
          <p:nvPr>
            <p:ph type="sldNum" sz="quarter" idx="5"/>
          </p:nvPr>
        </p:nvSpPr>
        <p:spPr/>
        <p:txBody>
          <a:bodyPr/>
          <a:lstStyle/>
          <a:p>
            <a:fld id="{345707C8-79F9-45C4-B6B2-6C3782DA4A43}" type="slidenum">
              <a:rPr lang="zh-CN" altLang="en-US" smtClean="0"/>
              <a:t>9</a:t>
            </a:fld>
            <a:endParaRPr lang="zh-CN" altLang="en-US"/>
          </a:p>
        </p:txBody>
      </p:sp>
    </p:spTree>
    <p:extLst>
      <p:ext uri="{BB962C8B-B14F-4D97-AF65-F5344CB8AC3E}">
        <p14:creationId xmlns:p14="http://schemas.microsoft.com/office/powerpoint/2010/main" val="2658763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0CB32-5917-7314-817B-6965980D81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6543E6-79D4-719D-B6E7-41FC76AD57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F49007-B4BF-9F5D-3B83-2912852C635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82E388-4119-3B2F-919A-399BA2A32262}"/>
              </a:ext>
            </a:extLst>
          </p:cNvPr>
          <p:cNvSpPr>
            <a:spLocks noGrp="1"/>
          </p:cNvSpPr>
          <p:nvPr>
            <p:ph type="sldNum" sz="quarter" idx="5"/>
          </p:nvPr>
        </p:nvSpPr>
        <p:spPr/>
        <p:txBody>
          <a:bodyPr/>
          <a:lstStyle/>
          <a:p>
            <a:fld id="{345707C8-79F9-45C4-B6B2-6C3782DA4A43}" type="slidenum">
              <a:rPr lang="zh-CN" altLang="en-US" smtClean="0"/>
              <a:t>10</a:t>
            </a:fld>
            <a:endParaRPr lang="zh-CN" altLang="en-US"/>
          </a:p>
        </p:txBody>
      </p:sp>
    </p:spTree>
    <p:extLst>
      <p:ext uri="{BB962C8B-B14F-4D97-AF65-F5344CB8AC3E}">
        <p14:creationId xmlns:p14="http://schemas.microsoft.com/office/powerpoint/2010/main" val="1073783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49C3F-2972-13BF-92B7-42620C475C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0C0682-F930-D78D-D7C1-63235A1A60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16CEC8-1339-2CCD-D7C8-BE05F24D4F0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6A3AABC-31B2-5679-0575-7E7234E3EB23}"/>
              </a:ext>
            </a:extLst>
          </p:cNvPr>
          <p:cNvSpPr>
            <a:spLocks noGrp="1"/>
          </p:cNvSpPr>
          <p:nvPr>
            <p:ph type="sldNum" sz="quarter" idx="5"/>
          </p:nvPr>
        </p:nvSpPr>
        <p:spPr/>
        <p:txBody>
          <a:bodyPr/>
          <a:lstStyle/>
          <a:p>
            <a:fld id="{345707C8-79F9-45C4-B6B2-6C3782DA4A43}" type="slidenum">
              <a:rPr lang="zh-CN" altLang="en-US" smtClean="0"/>
              <a:t>11</a:t>
            </a:fld>
            <a:endParaRPr lang="zh-CN" altLang="en-US"/>
          </a:p>
        </p:txBody>
      </p:sp>
    </p:spTree>
    <p:extLst>
      <p:ext uri="{BB962C8B-B14F-4D97-AF65-F5344CB8AC3E}">
        <p14:creationId xmlns:p14="http://schemas.microsoft.com/office/powerpoint/2010/main" val="1250794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DA253-EC54-B7DB-4637-FC7AB0A2C7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194820-FA97-E460-D661-2B2D1AE547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49BC13-048E-1C32-2217-CDFE67229A1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DC8D3AB-C016-1AA4-9E15-B5665697CF68}"/>
              </a:ext>
            </a:extLst>
          </p:cNvPr>
          <p:cNvSpPr>
            <a:spLocks noGrp="1"/>
          </p:cNvSpPr>
          <p:nvPr>
            <p:ph type="sldNum" sz="quarter" idx="5"/>
          </p:nvPr>
        </p:nvSpPr>
        <p:spPr/>
        <p:txBody>
          <a:bodyPr/>
          <a:lstStyle/>
          <a:p>
            <a:fld id="{345707C8-79F9-45C4-B6B2-6C3782DA4A43}" type="slidenum">
              <a:rPr lang="zh-CN" altLang="en-US" smtClean="0"/>
              <a:t>12</a:t>
            </a:fld>
            <a:endParaRPr lang="zh-CN" altLang="en-US"/>
          </a:p>
        </p:txBody>
      </p:sp>
    </p:spTree>
    <p:extLst>
      <p:ext uri="{BB962C8B-B14F-4D97-AF65-F5344CB8AC3E}">
        <p14:creationId xmlns:p14="http://schemas.microsoft.com/office/powerpoint/2010/main" val="2745093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descr="花瓶里插着花&#10;&#10;描述已自动生成">
            <a:extLst>
              <a:ext uri="{FF2B5EF4-FFF2-40B4-BE49-F238E27FC236}">
                <a16:creationId xmlns:a16="http://schemas.microsoft.com/office/drawing/2014/main" id="{53609528-832B-45DD-A525-0AFB32DC70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662" r="34201"/>
          <a:stretch/>
        </p:blipFill>
        <p:spPr>
          <a:xfrm rot="16200000">
            <a:off x="2657145" y="-2657145"/>
            <a:ext cx="6877710" cy="12192000"/>
          </a:xfrm>
          <a:prstGeom prst="rect">
            <a:avLst/>
          </a:prstGeom>
        </p:spPr>
      </p:pic>
      <p:sp>
        <p:nvSpPr>
          <p:cNvPr id="9" name="任意多边形: 形状 8">
            <a:extLst>
              <a:ext uri="{FF2B5EF4-FFF2-40B4-BE49-F238E27FC236}">
                <a16:creationId xmlns:a16="http://schemas.microsoft.com/office/drawing/2014/main" id="{5B6D4239-5834-40E8-8828-E306A9775F9E}"/>
              </a:ext>
            </a:extLst>
          </p:cNvPr>
          <p:cNvSpPr/>
          <p:nvPr userDrawn="1"/>
        </p:nvSpPr>
        <p:spPr>
          <a:xfrm>
            <a:off x="1203960" y="0"/>
            <a:ext cx="9784080" cy="6858000"/>
          </a:xfrm>
          <a:custGeom>
            <a:avLst/>
            <a:gdLst>
              <a:gd name="connsiteX0" fmla="*/ 1404058 w 9784080"/>
              <a:gd name="connsiteY0" fmla="*/ 0 h 6858000"/>
              <a:gd name="connsiteX1" fmla="*/ 8380022 w 9784080"/>
              <a:gd name="connsiteY1" fmla="*/ 0 h 6858000"/>
              <a:gd name="connsiteX2" fmla="*/ 8513217 w 9784080"/>
              <a:gd name="connsiteY2" fmla="*/ 139703 h 6858000"/>
              <a:gd name="connsiteX3" fmla="*/ 9784080 w 9784080"/>
              <a:gd name="connsiteY3" fmla="*/ 3429000 h 6858000"/>
              <a:gd name="connsiteX4" fmla="*/ 8513217 w 9784080"/>
              <a:gd name="connsiteY4" fmla="*/ 6718297 h 6858000"/>
              <a:gd name="connsiteX5" fmla="*/ 8380023 w 9784080"/>
              <a:gd name="connsiteY5" fmla="*/ 6858000 h 6858000"/>
              <a:gd name="connsiteX6" fmla="*/ 1404058 w 9784080"/>
              <a:gd name="connsiteY6" fmla="*/ 6858000 h 6858000"/>
              <a:gd name="connsiteX7" fmla="*/ 1270864 w 9784080"/>
              <a:gd name="connsiteY7" fmla="*/ 6718297 h 6858000"/>
              <a:gd name="connsiteX8" fmla="*/ 0 w 9784080"/>
              <a:gd name="connsiteY8" fmla="*/ 3429000 h 6858000"/>
              <a:gd name="connsiteX9" fmla="*/ 1270864 w 9784080"/>
              <a:gd name="connsiteY9" fmla="*/ 1397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84080" h="6858000">
                <a:moveTo>
                  <a:pt x="1404058" y="0"/>
                </a:moveTo>
                <a:lnTo>
                  <a:pt x="8380022" y="0"/>
                </a:lnTo>
                <a:lnTo>
                  <a:pt x="8513217" y="139703"/>
                </a:lnTo>
                <a:cubicBezTo>
                  <a:pt x="9302826" y="1008466"/>
                  <a:pt x="9784080" y="2162532"/>
                  <a:pt x="9784080" y="3429000"/>
                </a:cubicBezTo>
                <a:cubicBezTo>
                  <a:pt x="9784080" y="4695469"/>
                  <a:pt x="9302826" y="5849534"/>
                  <a:pt x="8513217" y="6718297"/>
                </a:cubicBezTo>
                <a:lnTo>
                  <a:pt x="8380023" y="6858000"/>
                </a:lnTo>
                <a:lnTo>
                  <a:pt x="1404058" y="6858000"/>
                </a:lnTo>
                <a:lnTo>
                  <a:pt x="1270864" y="6718297"/>
                </a:lnTo>
                <a:cubicBezTo>
                  <a:pt x="481254" y="5849534"/>
                  <a:pt x="0" y="4695469"/>
                  <a:pt x="0" y="3429000"/>
                </a:cubicBezTo>
                <a:cubicBezTo>
                  <a:pt x="0" y="2162532"/>
                  <a:pt x="481254" y="1008466"/>
                  <a:pt x="1270864" y="139703"/>
                </a:cubicBezTo>
                <a:close/>
              </a:path>
            </a:pathLst>
          </a:custGeom>
          <a:solidFill>
            <a:srgbClr val="FAFAFD"/>
          </a:solidFill>
          <a:ln>
            <a:noFill/>
          </a:ln>
          <a:effectLst>
            <a:outerShdw blurRad="762000" dist="381000" dir="5400000" algn="t" rotWithShape="0">
              <a:srgbClr val="001540">
                <a:alpha val="4706"/>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椭圆 6">
            <a:extLst>
              <a:ext uri="{FF2B5EF4-FFF2-40B4-BE49-F238E27FC236}">
                <a16:creationId xmlns:a16="http://schemas.microsoft.com/office/drawing/2014/main" id="{3A0E3F19-12C8-4473-9BBF-F880B686446D}"/>
              </a:ext>
            </a:extLst>
          </p:cNvPr>
          <p:cNvSpPr/>
          <p:nvPr userDrawn="1"/>
        </p:nvSpPr>
        <p:spPr>
          <a:xfrm>
            <a:off x="2896568" y="229568"/>
            <a:ext cx="6398864" cy="6398864"/>
          </a:xfrm>
          <a:prstGeom prst="ellipse">
            <a:avLst/>
          </a:prstGeom>
          <a:solidFill>
            <a:srgbClr val="FAFAFD"/>
          </a:solidFill>
          <a:ln>
            <a:noFill/>
          </a:ln>
          <a:effectLst>
            <a:outerShdw blurRad="762000" dist="381000" dir="5400000" algn="t" rotWithShape="0">
              <a:srgbClr val="00154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97856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2" name="图片 1" descr="花瓶里插着花&#10;&#10;描述已自动生成">
            <a:extLst>
              <a:ext uri="{FF2B5EF4-FFF2-40B4-BE49-F238E27FC236}">
                <a16:creationId xmlns:a16="http://schemas.microsoft.com/office/drawing/2014/main" id="{369096EB-A2FF-4EE5-9687-55EAB7B5CF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662" r="34201"/>
          <a:stretch/>
        </p:blipFill>
        <p:spPr>
          <a:xfrm rot="16200000">
            <a:off x="2657145" y="-2657145"/>
            <a:ext cx="6877710" cy="12192000"/>
          </a:xfrm>
          <a:prstGeom prst="rect">
            <a:avLst/>
          </a:prstGeom>
        </p:spPr>
      </p:pic>
      <p:sp>
        <p:nvSpPr>
          <p:cNvPr id="5" name="任意多边形: 形状 4">
            <a:extLst>
              <a:ext uri="{FF2B5EF4-FFF2-40B4-BE49-F238E27FC236}">
                <a16:creationId xmlns:a16="http://schemas.microsoft.com/office/drawing/2014/main" id="{BC0EE14C-E2AA-4985-BC48-D494CDA4BBFD}"/>
              </a:ext>
            </a:extLst>
          </p:cNvPr>
          <p:cNvSpPr/>
          <p:nvPr userDrawn="1"/>
        </p:nvSpPr>
        <p:spPr>
          <a:xfrm>
            <a:off x="1203960" y="0"/>
            <a:ext cx="9784080" cy="6858000"/>
          </a:xfrm>
          <a:custGeom>
            <a:avLst/>
            <a:gdLst>
              <a:gd name="connsiteX0" fmla="*/ 1404058 w 9784080"/>
              <a:gd name="connsiteY0" fmla="*/ 0 h 6858000"/>
              <a:gd name="connsiteX1" fmla="*/ 8380022 w 9784080"/>
              <a:gd name="connsiteY1" fmla="*/ 0 h 6858000"/>
              <a:gd name="connsiteX2" fmla="*/ 8513217 w 9784080"/>
              <a:gd name="connsiteY2" fmla="*/ 139703 h 6858000"/>
              <a:gd name="connsiteX3" fmla="*/ 9784080 w 9784080"/>
              <a:gd name="connsiteY3" fmla="*/ 3429000 h 6858000"/>
              <a:gd name="connsiteX4" fmla="*/ 8513217 w 9784080"/>
              <a:gd name="connsiteY4" fmla="*/ 6718297 h 6858000"/>
              <a:gd name="connsiteX5" fmla="*/ 8380023 w 9784080"/>
              <a:gd name="connsiteY5" fmla="*/ 6858000 h 6858000"/>
              <a:gd name="connsiteX6" fmla="*/ 1404058 w 9784080"/>
              <a:gd name="connsiteY6" fmla="*/ 6858000 h 6858000"/>
              <a:gd name="connsiteX7" fmla="*/ 1270864 w 9784080"/>
              <a:gd name="connsiteY7" fmla="*/ 6718297 h 6858000"/>
              <a:gd name="connsiteX8" fmla="*/ 0 w 9784080"/>
              <a:gd name="connsiteY8" fmla="*/ 3429000 h 6858000"/>
              <a:gd name="connsiteX9" fmla="*/ 1270864 w 9784080"/>
              <a:gd name="connsiteY9" fmla="*/ 1397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84080" h="6858000">
                <a:moveTo>
                  <a:pt x="1404058" y="0"/>
                </a:moveTo>
                <a:lnTo>
                  <a:pt x="8380022" y="0"/>
                </a:lnTo>
                <a:lnTo>
                  <a:pt x="8513217" y="139703"/>
                </a:lnTo>
                <a:cubicBezTo>
                  <a:pt x="9302826" y="1008466"/>
                  <a:pt x="9784080" y="2162532"/>
                  <a:pt x="9784080" y="3429000"/>
                </a:cubicBezTo>
                <a:cubicBezTo>
                  <a:pt x="9784080" y="4695469"/>
                  <a:pt x="9302826" y="5849534"/>
                  <a:pt x="8513217" y="6718297"/>
                </a:cubicBezTo>
                <a:lnTo>
                  <a:pt x="8380023" y="6858000"/>
                </a:lnTo>
                <a:lnTo>
                  <a:pt x="1404058" y="6858000"/>
                </a:lnTo>
                <a:lnTo>
                  <a:pt x="1270864" y="6718297"/>
                </a:lnTo>
                <a:cubicBezTo>
                  <a:pt x="481254" y="5849534"/>
                  <a:pt x="0" y="4695469"/>
                  <a:pt x="0" y="3429000"/>
                </a:cubicBezTo>
                <a:cubicBezTo>
                  <a:pt x="0" y="2162532"/>
                  <a:pt x="481254" y="1008466"/>
                  <a:pt x="1270864" y="139703"/>
                </a:cubicBezTo>
                <a:close/>
              </a:path>
            </a:pathLst>
          </a:custGeom>
          <a:solidFill>
            <a:srgbClr val="FAFAFD"/>
          </a:solidFill>
          <a:ln>
            <a:noFill/>
          </a:ln>
          <a:effectLst>
            <a:outerShdw blurRad="762000" dist="381000" dir="5400000" algn="t" rotWithShape="0">
              <a:srgbClr val="001540">
                <a:alpha val="4706"/>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多边形: 形状 5">
            <a:extLst>
              <a:ext uri="{FF2B5EF4-FFF2-40B4-BE49-F238E27FC236}">
                <a16:creationId xmlns:a16="http://schemas.microsoft.com/office/drawing/2014/main" id="{1B92888C-2E91-4A9B-9F6A-1FD7AEA4C78A}"/>
              </a:ext>
            </a:extLst>
          </p:cNvPr>
          <p:cNvSpPr/>
          <p:nvPr userDrawn="1"/>
        </p:nvSpPr>
        <p:spPr>
          <a:xfrm>
            <a:off x="2879278" y="0"/>
            <a:ext cx="6433444" cy="2897040"/>
          </a:xfrm>
          <a:custGeom>
            <a:avLst/>
            <a:gdLst>
              <a:gd name="connsiteX0" fmla="*/ 0 w 6433444"/>
              <a:gd name="connsiteY0" fmla="*/ 0 h 2897040"/>
              <a:gd name="connsiteX1" fmla="*/ 6433444 w 6433444"/>
              <a:gd name="connsiteY1" fmla="*/ 0 h 2897040"/>
              <a:gd name="connsiteX2" fmla="*/ 6385454 w 6433444"/>
              <a:gd name="connsiteY2" fmla="*/ 314449 h 2897040"/>
              <a:gd name="connsiteX3" fmla="*/ 3216722 w 6433444"/>
              <a:gd name="connsiteY3" fmla="*/ 2897040 h 2897040"/>
              <a:gd name="connsiteX4" fmla="*/ 47991 w 6433444"/>
              <a:gd name="connsiteY4" fmla="*/ 314449 h 2897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44" h="2897040">
                <a:moveTo>
                  <a:pt x="0" y="0"/>
                </a:moveTo>
                <a:lnTo>
                  <a:pt x="6433444" y="0"/>
                </a:lnTo>
                <a:lnTo>
                  <a:pt x="6385454" y="314449"/>
                </a:lnTo>
                <a:cubicBezTo>
                  <a:pt x="6083854" y="1788331"/>
                  <a:pt x="4779764" y="2897040"/>
                  <a:pt x="3216722" y="2897040"/>
                </a:cubicBezTo>
                <a:cubicBezTo>
                  <a:pt x="1653680" y="2897040"/>
                  <a:pt x="349591" y="1788331"/>
                  <a:pt x="47991" y="314449"/>
                </a:cubicBezTo>
                <a:close/>
              </a:path>
            </a:pathLst>
          </a:custGeom>
          <a:solidFill>
            <a:srgbClr val="FAFAFD"/>
          </a:solidFill>
          <a:ln>
            <a:noFill/>
          </a:ln>
          <a:effectLst>
            <a:outerShdw blurRad="762000" dist="381000" dir="5400000" algn="t" rotWithShape="0">
              <a:srgbClr val="00154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Tree>
    <p:extLst>
      <p:ext uri="{BB962C8B-B14F-4D97-AF65-F5344CB8AC3E}">
        <p14:creationId xmlns:p14="http://schemas.microsoft.com/office/powerpoint/2010/main" val="1093134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2" name="图片 1" descr="花瓶里插着花&#10;&#10;描述已自动生成">
            <a:extLst>
              <a:ext uri="{FF2B5EF4-FFF2-40B4-BE49-F238E27FC236}">
                <a16:creationId xmlns:a16="http://schemas.microsoft.com/office/drawing/2014/main" id="{8914246D-EF01-4BCB-8CF3-86FF1E9938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662" r="34201"/>
          <a:stretch/>
        </p:blipFill>
        <p:spPr>
          <a:xfrm rot="16200000">
            <a:off x="2657145" y="-2657145"/>
            <a:ext cx="6877710" cy="12192000"/>
          </a:xfrm>
          <a:prstGeom prst="rect">
            <a:avLst/>
          </a:prstGeom>
        </p:spPr>
      </p:pic>
      <p:sp>
        <p:nvSpPr>
          <p:cNvPr id="7" name="任意多边形: 形状 6">
            <a:extLst>
              <a:ext uri="{FF2B5EF4-FFF2-40B4-BE49-F238E27FC236}">
                <a16:creationId xmlns:a16="http://schemas.microsoft.com/office/drawing/2014/main" id="{2FA3FCDF-F2EF-4765-8668-02A8B7D3B71D}"/>
              </a:ext>
            </a:extLst>
          </p:cNvPr>
          <p:cNvSpPr/>
          <p:nvPr userDrawn="1"/>
        </p:nvSpPr>
        <p:spPr>
          <a:xfrm>
            <a:off x="0" y="0"/>
            <a:ext cx="8309364" cy="6858000"/>
          </a:xfrm>
          <a:custGeom>
            <a:avLst/>
            <a:gdLst>
              <a:gd name="connsiteX0" fmla="*/ 0 w 8309364"/>
              <a:gd name="connsiteY0" fmla="*/ 0 h 6858000"/>
              <a:gd name="connsiteX1" fmla="*/ 6975034 w 8309364"/>
              <a:gd name="connsiteY1" fmla="*/ 0 h 6858000"/>
              <a:gd name="connsiteX2" fmla="*/ 6990992 w 8309364"/>
              <a:gd name="connsiteY2" fmla="*/ 16739 h 6858000"/>
              <a:gd name="connsiteX3" fmla="*/ 8309364 w 8309364"/>
              <a:gd name="connsiteY3" fmla="*/ 3429000 h 6858000"/>
              <a:gd name="connsiteX4" fmla="*/ 6990992 w 8309364"/>
              <a:gd name="connsiteY4" fmla="*/ 6841262 h 6858000"/>
              <a:gd name="connsiteX5" fmla="*/ 6975034 w 8309364"/>
              <a:gd name="connsiteY5" fmla="*/ 6858000 h 6858000"/>
              <a:gd name="connsiteX6" fmla="*/ 0 w 8309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9364" h="6858000">
                <a:moveTo>
                  <a:pt x="0" y="0"/>
                </a:moveTo>
                <a:lnTo>
                  <a:pt x="6975034" y="0"/>
                </a:lnTo>
                <a:lnTo>
                  <a:pt x="6990992" y="16739"/>
                </a:lnTo>
                <a:cubicBezTo>
                  <a:pt x="7810119" y="917979"/>
                  <a:pt x="8309364" y="2115187"/>
                  <a:pt x="8309364" y="3429000"/>
                </a:cubicBezTo>
                <a:cubicBezTo>
                  <a:pt x="8309364" y="4742813"/>
                  <a:pt x="7810119" y="5940021"/>
                  <a:pt x="6990992" y="6841262"/>
                </a:cubicBezTo>
                <a:lnTo>
                  <a:pt x="6975034" y="6858000"/>
                </a:lnTo>
                <a:lnTo>
                  <a:pt x="0" y="6858000"/>
                </a:lnTo>
                <a:close/>
              </a:path>
            </a:pathLst>
          </a:custGeom>
          <a:solidFill>
            <a:srgbClr val="FAFAFD"/>
          </a:solidFill>
          <a:ln>
            <a:noFill/>
          </a:ln>
          <a:effectLst>
            <a:outerShdw blurRad="762000" dist="381000" dir="5400000" algn="t" rotWithShape="0">
              <a:srgbClr val="00154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6" name="椭圆 5">
            <a:extLst>
              <a:ext uri="{FF2B5EF4-FFF2-40B4-BE49-F238E27FC236}">
                <a16:creationId xmlns:a16="http://schemas.microsoft.com/office/drawing/2014/main" id="{CA53195B-BE3E-49A9-8089-685D641A70DB}"/>
              </a:ext>
            </a:extLst>
          </p:cNvPr>
          <p:cNvSpPr/>
          <p:nvPr userDrawn="1"/>
        </p:nvSpPr>
        <p:spPr>
          <a:xfrm>
            <a:off x="5062712" y="194556"/>
            <a:ext cx="6468888" cy="6468888"/>
          </a:xfrm>
          <a:prstGeom prst="ellipse">
            <a:avLst/>
          </a:prstGeom>
          <a:solidFill>
            <a:srgbClr val="FAFAFD"/>
          </a:solidFill>
          <a:ln>
            <a:noFill/>
          </a:ln>
          <a:effectLst>
            <a:outerShdw blurRad="762000" dist="381000" dir="5400000" algn="t" rotWithShape="0">
              <a:srgbClr val="00154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647897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pic>
        <p:nvPicPr>
          <p:cNvPr id="2" name="图片 1" descr="花瓶里插着花&#10;&#10;描述已自动生成">
            <a:extLst>
              <a:ext uri="{FF2B5EF4-FFF2-40B4-BE49-F238E27FC236}">
                <a16:creationId xmlns:a16="http://schemas.microsoft.com/office/drawing/2014/main" id="{B06B7D35-863E-40F5-924A-406ED1AA0C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662" r="34201"/>
          <a:stretch/>
        </p:blipFill>
        <p:spPr>
          <a:xfrm rot="16200000">
            <a:off x="2657145" y="-2657145"/>
            <a:ext cx="6877710" cy="12192000"/>
          </a:xfrm>
          <a:prstGeom prst="rect">
            <a:avLst/>
          </a:prstGeom>
        </p:spPr>
      </p:pic>
      <p:sp>
        <p:nvSpPr>
          <p:cNvPr id="3" name="任意多边形: 形状 2">
            <a:extLst>
              <a:ext uri="{FF2B5EF4-FFF2-40B4-BE49-F238E27FC236}">
                <a16:creationId xmlns:a16="http://schemas.microsoft.com/office/drawing/2014/main" id="{BBD016D9-0D70-4576-8703-AA9BFD585178}"/>
              </a:ext>
            </a:extLst>
          </p:cNvPr>
          <p:cNvSpPr/>
          <p:nvPr userDrawn="1"/>
        </p:nvSpPr>
        <p:spPr>
          <a:xfrm>
            <a:off x="0" y="0"/>
            <a:ext cx="12192000" cy="6858000"/>
          </a:xfrm>
          <a:custGeom>
            <a:avLst/>
            <a:gdLst>
              <a:gd name="connsiteX0" fmla="*/ 824622 w 12192000"/>
              <a:gd name="connsiteY0" fmla="*/ 0 h 6858000"/>
              <a:gd name="connsiteX1" fmla="*/ 11367378 w 12192000"/>
              <a:gd name="connsiteY1" fmla="*/ 0 h 6858000"/>
              <a:gd name="connsiteX2" fmla="*/ 11474889 w 12192000"/>
              <a:gd name="connsiteY2" fmla="*/ 167701 h 6858000"/>
              <a:gd name="connsiteX3" fmla="*/ 12187423 w 12192000"/>
              <a:gd name="connsiteY3" fmla="*/ 1857173 h 6858000"/>
              <a:gd name="connsiteX4" fmla="*/ 12192000 w 12192000"/>
              <a:gd name="connsiteY4" fmla="*/ 1877004 h 6858000"/>
              <a:gd name="connsiteX5" fmla="*/ 12192000 w 12192000"/>
              <a:gd name="connsiteY5" fmla="*/ 4980996 h 6858000"/>
              <a:gd name="connsiteX6" fmla="*/ 12187423 w 12192000"/>
              <a:gd name="connsiteY6" fmla="*/ 5000827 h 6858000"/>
              <a:gd name="connsiteX7" fmla="*/ 11474889 w 12192000"/>
              <a:gd name="connsiteY7" fmla="*/ 6690299 h 6858000"/>
              <a:gd name="connsiteX8" fmla="*/ 11367378 w 12192000"/>
              <a:gd name="connsiteY8" fmla="*/ 6858000 h 6858000"/>
              <a:gd name="connsiteX9" fmla="*/ 824622 w 12192000"/>
              <a:gd name="connsiteY9" fmla="*/ 6858000 h 6858000"/>
              <a:gd name="connsiteX10" fmla="*/ 717111 w 12192000"/>
              <a:gd name="connsiteY10" fmla="*/ 6690299 h 6858000"/>
              <a:gd name="connsiteX11" fmla="*/ 4577 w 12192000"/>
              <a:gd name="connsiteY11" fmla="*/ 5000827 h 6858000"/>
              <a:gd name="connsiteX12" fmla="*/ 0 w 12192000"/>
              <a:gd name="connsiteY12" fmla="*/ 4980996 h 6858000"/>
              <a:gd name="connsiteX13" fmla="*/ 0 w 12192000"/>
              <a:gd name="connsiteY13" fmla="*/ 1877004 h 6858000"/>
              <a:gd name="connsiteX14" fmla="*/ 4577 w 12192000"/>
              <a:gd name="connsiteY14" fmla="*/ 1857173 h 6858000"/>
              <a:gd name="connsiteX15" fmla="*/ 717111 w 12192000"/>
              <a:gd name="connsiteY15" fmla="*/ 1677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824622" y="0"/>
                </a:moveTo>
                <a:lnTo>
                  <a:pt x="11367378" y="0"/>
                </a:lnTo>
                <a:lnTo>
                  <a:pt x="11474889" y="167701"/>
                </a:lnTo>
                <a:cubicBezTo>
                  <a:pt x="11790056" y="686397"/>
                  <a:pt x="12032310" y="1254297"/>
                  <a:pt x="12187423" y="1857173"/>
                </a:cubicBezTo>
                <a:lnTo>
                  <a:pt x="12192000" y="1877004"/>
                </a:lnTo>
                <a:lnTo>
                  <a:pt x="12192000" y="4980996"/>
                </a:lnTo>
                <a:lnTo>
                  <a:pt x="12187423" y="5000827"/>
                </a:lnTo>
                <a:cubicBezTo>
                  <a:pt x="12032310" y="5603703"/>
                  <a:pt x="11790056" y="6171603"/>
                  <a:pt x="11474889" y="6690299"/>
                </a:cubicBezTo>
                <a:lnTo>
                  <a:pt x="11367378" y="6858000"/>
                </a:lnTo>
                <a:lnTo>
                  <a:pt x="824622" y="6858000"/>
                </a:lnTo>
                <a:lnTo>
                  <a:pt x="717111" y="6690299"/>
                </a:lnTo>
                <a:cubicBezTo>
                  <a:pt x="401944" y="6171603"/>
                  <a:pt x="159690" y="5603703"/>
                  <a:pt x="4577" y="5000827"/>
                </a:cubicBezTo>
                <a:lnTo>
                  <a:pt x="0" y="4980996"/>
                </a:lnTo>
                <a:lnTo>
                  <a:pt x="0" y="1877004"/>
                </a:lnTo>
                <a:lnTo>
                  <a:pt x="4577" y="1857173"/>
                </a:lnTo>
                <a:cubicBezTo>
                  <a:pt x="159690" y="1254297"/>
                  <a:pt x="401944" y="686397"/>
                  <a:pt x="717111" y="167701"/>
                </a:cubicBezTo>
                <a:close/>
              </a:path>
            </a:pathLst>
          </a:custGeom>
          <a:solidFill>
            <a:srgbClr val="FAFAFD"/>
          </a:solidFill>
          <a:ln>
            <a:noFill/>
          </a:ln>
          <a:effectLst>
            <a:outerShdw blurRad="762000" dist="381000" dir="5400000" algn="t" rotWithShape="0">
              <a:srgbClr val="001540">
                <a:alpha val="4706"/>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Tree>
    <p:extLst>
      <p:ext uri="{BB962C8B-B14F-4D97-AF65-F5344CB8AC3E}">
        <p14:creationId xmlns:p14="http://schemas.microsoft.com/office/powerpoint/2010/main" val="1298106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25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A26FEDE-D57B-454A-8A81-21DB79A277C4}"/>
              </a:ext>
            </a:extLst>
          </p:cNvPr>
          <p:cNvSpPr/>
          <p:nvPr userDrawn="1"/>
        </p:nvSpPr>
        <p:spPr>
          <a:xfrm>
            <a:off x="0" y="0"/>
            <a:ext cx="12191999"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7F19A1FE-2D83-4C13-90B5-803079E0B645}"/>
              </a:ext>
            </a:extLst>
          </p:cNvPr>
          <p:cNvSpPr/>
          <p:nvPr userDrawn="1"/>
        </p:nvSpPr>
        <p:spPr>
          <a:xfrm>
            <a:off x="626964" y="568470"/>
            <a:ext cx="662361" cy="379656"/>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标注</a:t>
            </a:r>
          </a:p>
        </p:txBody>
      </p:sp>
      <p:sp>
        <p:nvSpPr>
          <p:cNvPr id="12" name="矩形 11">
            <a:extLst>
              <a:ext uri="{FF2B5EF4-FFF2-40B4-BE49-F238E27FC236}">
                <a16:creationId xmlns:a16="http://schemas.microsoft.com/office/drawing/2014/main" id="{F389472B-53DA-4CEB-9ED8-B35B5EF5E6C0}"/>
              </a:ext>
            </a:extLst>
          </p:cNvPr>
          <p:cNvSpPr/>
          <p:nvPr userDrawn="1"/>
        </p:nvSpPr>
        <p:spPr>
          <a:xfrm>
            <a:off x="2450801" y="595724"/>
            <a:ext cx="1402001" cy="5106398"/>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图片出处</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p:txBody>
      </p:sp>
      <p:sp>
        <p:nvSpPr>
          <p:cNvPr id="13" name="矩形 12">
            <a:extLst>
              <a:ext uri="{FF2B5EF4-FFF2-40B4-BE49-F238E27FC236}">
                <a16:creationId xmlns:a16="http://schemas.microsoft.com/office/drawing/2014/main" id="{90543E7D-F508-46B2-BAAF-FA9CC22C8201}"/>
              </a:ext>
            </a:extLst>
          </p:cNvPr>
          <p:cNvSpPr/>
          <p:nvPr userDrawn="1"/>
        </p:nvSpPr>
        <p:spPr>
          <a:xfrm>
            <a:off x="4159510" y="595724"/>
            <a:ext cx="7074345" cy="5106398"/>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中文 微软雅黑  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 Light </a:t>
            </a: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        </a:t>
            </a: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Segoe UI Light"/>
              </a:rPr>
              <a:t>Arail</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1.2</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freepik.com</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OfficePLUS.cn</a:t>
            </a:r>
          </a:p>
        </p:txBody>
      </p:sp>
      <p:pic>
        <p:nvPicPr>
          <p:cNvPr id="14" name="图片 13">
            <a:extLst>
              <a:ext uri="{FF2B5EF4-FFF2-40B4-BE49-F238E27FC236}">
                <a16:creationId xmlns:a16="http://schemas.microsoft.com/office/drawing/2014/main" id="{16B36150-7BE4-4375-A4F0-83F7339C1A44}"/>
              </a:ext>
            </a:extLst>
          </p:cNvPr>
          <p:cNvPicPr>
            <a:picLocks noChangeAspect="1"/>
          </p:cNvPicPr>
          <p:nvPr userDrawn="1"/>
        </p:nvPicPr>
        <p:blipFill>
          <a:blip r:embed="rId2"/>
          <a:stretch>
            <a:fillRect/>
          </a:stretch>
        </p:blipFill>
        <p:spPr>
          <a:xfrm>
            <a:off x="10698462" y="83245"/>
            <a:ext cx="1402001" cy="629588"/>
          </a:xfrm>
          <a:prstGeom prst="rect">
            <a:avLst/>
          </a:prstGeom>
        </p:spPr>
      </p:pic>
    </p:spTree>
    <p:extLst>
      <p:ext uri="{BB962C8B-B14F-4D97-AF65-F5344CB8AC3E}">
        <p14:creationId xmlns:p14="http://schemas.microsoft.com/office/powerpoint/2010/main" val="25104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73242" cy="369332"/>
          </a:xfrm>
          <a:prstGeom prst="rect">
            <a:avLst/>
          </a:prstGeom>
        </p:spPr>
        <p:txBody>
          <a:bodyPr wrap="none">
            <a:spAutoFit/>
          </a:bodyPr>
          <a:lstStyle/>
          <a:p>
            <a:pPr defTabSz="609585"/>
            <a:r>
              <a:rPr lang="zh-CN" altLang="en-US" sz="1800" dirty="0">
                <a:solidFill>
                  <a:schemeClr val="tx1">
                    <a:lumMod val="75000"/>
                    <a:lumOff val="25000"/>
                  </a:schemeClr>
                </a:solidFill>
                <a:latin typeface="微软雅黑" panose="020B0503020204020204" pitchFamily="34" charset="-122"/>
                <a:ea typeface="微软雅黑"/>
                <a:cs typeface="Segoe UI Light"/>
              </a:rPr>
              <a:t>模板使用技巧</a:t>
            </a:r>
            <a:r>
              <a:rPr lang="en-US" altLang="zh-CN" sz="1800" dirty="0">
                <a:solidFill>
                  <a:schemeClr val="tx1">
                    <a:lumMod val="75000"/>
                    <a:lumOff val="25000"/>
                  </a:schemeClr>
                </a:solidFill>
                <a:latin typeface="微软雅黑" panose="020B0503020204020204" pitchFamily="34" charset="-122"/>
                <a:ea typeface="微软雅黑"/>
                <a:cs typeface="Segoe UI Light"/>
              </a:rPr>
              <a:t> 1</a:t>
            </a:r>
            <a:endParaRPr lang="zh-CN" altLang="en-US" sz="1800" dirty="0">
              <a:solidFill>
                <a:schemeClr val="tx1">
                  <a:lumMod val="75000"/>
                  <a:lumOff val="25000"/>
                </a:schemeClr>
              </a:solidFill>
              <a:latin typeface="微软雅黑" panose="020B0503020204020204" pitchFamily="34" charset="-122"/>
              <a:ea typeface="微软雅黑"/>
              <a:cs typeface="Segoe UI Light"/>
            </a:endParaRPr>
          </a:p>
        </p:txBody>
      </p:sp>
      <p:sp>
        <p:nvSpPr>
          <p:cNvPr id="5" name="矩形 4"/>
          <p:cNvSpPr/>
          <p:nvPr userDrawn="1"/>
        </p:nvSpPr>
        <p:spPr>
          <a:xfrm>
            <a:off x="440603" y="182445"/>
            <a:ext cx="862737" cy="246221"/>
          </a:xfrm>
          <a:prstGeom prst="rect">
            <a:avLst/>
          </a:prstGeom>
        </p:spPr>
        <p:txBody>
          <a:bodyPr wrap="none">
            <a:spAutoFit/>
          </a:bodyPr>
          <a:lstStyle/>
          <a:p>
            <a:pPr defTabSz="609585"/>
            <a:r>
              <a:rPr kumimoji="1" lang="en-US" altLang="zh-CN" sz="1000" dirty="0" err="1">
                <a:solidFill>
                  <a:schemeClr val="tx1">
                    <a:lumMod val="75000"/>
                    <a:lumOff val="25000"/>
                  </a:schemeClr>
                </a:solidFill>
                <a:latin typeface="微软雅黑" panose="020B0503020204020204" pitchFamily="34" charset="-122"/>
                <a:ea typeface="微软雅黑" charset="0"/>
                <a:cs typeface="Segoe UI Light"/>
              </a:rPr>
              <a:t>OfficePLUS</a:t>
            </a:r>
            <a:endParaRPr lang="zh-CN" altLang="en-US" sz="1000" dirty="0">
              <a:solidFill>
                <a:schemeClr val="tx1">
                  <a:lumMod val="75000"/>
                  <a:lumOff val="25000"/>
                </a:schemeClr>
              </a:solidFill>
              <a:latin typeface="微软雅黑" panose="020B0503020204020204" pitchFamily="34" charset="-122"/>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184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73242" cy="369332"/>
          </a:xfrm>
          <a:prstGeom prst="rect">
            <a:avLst/>
          </a:prstGeom>
        </p:spPr>
        <p:txBody>
          <a:bodyPr wrap="none">
            <a:spAutoFit/>
          </a:bodyPr>
          <a:lstStyle/>
          <a:p>
            <a:pPr defTabSz="609585"/>
            <a:r>
              <a:rPr lang="zh-CN" altLang="en-US" sz="1800" dirty="0">
                <a:solidFill>
                  <a:schemeClr val="tx1">
                    <a:lumMod val="75000"/>
                    <a:lumOff val="25000"/>
                  </a:schemeClr>
                </a:solidFill>
                <a:latin typeface="微软雅黑" panose="020B0503020204020204" pitchFamily="34" charset="-122"/>
                <a:ea typeface="微软雅黑"/>
                <a:cs typeface="Segoe UI Light"/>
              </a:rPr>
              <a:t>模板使用技巧</a:t>
            </a:r>
            <a:r>
              <a:rPr lang="en-US" altLang="zh-CN" sz="1800" dirty="0">
                <a:solidFill>
                  <a:schemeClr val="tx1">
                    <a:lumMod val="75000"/>
                    <a:lumOff val="25000"/>
                  </a:schemeClr>
                </a:solidFill>
                <a:latin typeface="微软雅黑" panose="020B0503020204020204" pitchFamily="34" charset="-122"/>
                <a:ea typeface="微软雅黑"/>
                <a:cs typeface="Segoe UI Light"/>
              </a:rPr>
              <a:t> 2</a:t>
            </a:r>
            <a:endParaRPr lang="zh-CN" altLang="en-US" sz="1800" dirty="0">
              <a:solidFill>
                <a:schemeClr val="tx1">
                  <a:lumMod val="75000"/>
                  <a:lumOff val="25000"/>
                </a:schemeClr>
              </a:solidFill>
              <a:latin typeface="微软雅黑" panose="020B0503020204020204" pitchFamily="34" charset="-122"/>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862737" cy="246221"/>
          </a:xfrm>
          <a:prstGeom prst="rect">
            <a:avLst/>
          </a:prstGeom>
        </p:spPr>
        <p:txBody>
          <a:bodyPr wrap="none">
            <a:spAutoFit/>
          </a:bodyPr>
          <a:lstStyle/>
          <a:p>
            <a:pPr defTabSz="609585"/>
            <a:r>
              <a:rPr kumimoji="1" lang="en-US" altLang="zh-CN" sz="1000" dirty="0" err="1">
                <a:solidFill>
                  <a:schemeClr val="tx1">
                    <a:lumMod val="75000"/>
                    <a:lumOff val="25000"/>
                  </a:schemeClr>
                </a:solidFill>
                <a:latin typeface="微软雅黑" panose="020B0503020204020204" pitchFamily="34" charset="-122"/>
                <a:ea typeface="微软雅黑" charset="0"/>
                <a:cs typeface="Segoe UI Light"/>
              </a:rPr>
              <a:t>OfficePLUS</a:t>
            </a:r>
            <a:endParaRPr lang="zh-CN" altLang="en-US" sz="1000" dirty="0">
              <a:solidFill>
                <a:schemeClr val="tx1">
                  <a:lumMod val="75000"/>
                  <a:lumOff val="25000"/>
                </a:schemeClr>
              </a:solidFill>
              <a:latin typeface="微软雅黑" panose="020B0503020204020204" pitchFamily="34" charset="-122"/>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4201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131957"/>
      </p:ext>
    </p:extLst>
  </p:cSld>
  <p:clrMap bg1="lt1" tx1="dk1" bg2="lt2" tx2="dk2" accent1="accent1" accent2="accent2" accent3="accent3" accent4="accent4" accent5="accent5" accent6="accent6" hlink="hlink" folHlink="folHlink"/>
  <p:sldLayoutIdLst>
    <p:sldLayoutId id="2147483659" r:id="rId1"/>
    <p:sldLayoutId id="2147483672" r:id="rId2"/>
    <p:sldLayoutId id="2147483664" r:id="rId3"/>
    <p:sldLayoutId id="2147483660" r:id="rId4"/>
    <p:sldLayoutId id="2147483665" r:id="rId5"/>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52" userDrawn="1">
          <p15:clr>
            <a:srgbClr val="F26B43"/>
          </p15:clr>
        </p15:guide>
        <p15:guide id="7" orient="horz" pos="3928" userDrawn="1">
          <p15:clr>
            <a:srgbClr val="F26B43"/>
          </p15:clr>
        </p15:guide>
        <p15:guide id="8" orient="horz" pos="38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269013"/>
      </p:ext>
    </p:extLst>
  </p:cSld>
  <p:clrMap bg1="lt1" tx1="dk1" bg2="lt2" tx2="dk2" accent1="accent1" accent2="accent2" accent3="accent3" accent4="accent4" accent5="accent5" accent6="accent6" hlink="hlink" folHlink="folHlink"/>
  <p:sldLayoutIdLst>
    <p:sldLayoutId id="2147483670" r:id="rId1"/>
    <p:sldLayoutId id="2147483668" r:id="rId2"/>
    <p:sldLayoutId id="2147483669"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4.xml"/><Relationship Id="rId5" Type="http://schemas.openxmlformats.org/officeDocument/2006/relationships/image" Target="../media/image15.sv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4.xml"/><Relationship Id="rId5" Type="http://schemas.openxmlformats.org/officeDocument/2006/relationships/image" Target="../media/image24.sv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jpg"/><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6.xml"/><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15.svg"/></Relationships>
</file>

<file path=ppt/slides/_rels/slide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5.sv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hyperlink" Target="https://www.officeplus.cn/Template/Home.shtml"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6" Type="http://schemas.openxmlformats.org/officeDocument/2006/relationships/image" Target="../media/image56.png"/><Relationship Id="rId21" Type="http://schemas.openxmlformats.org/officeDocument/2006/relationships/image" Target="../media/image51.sv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svg"/><Relationship Id="rId50" Type="http://schemas.openxmlformats.org/officeDocument/2006/relationships/image" Target="../media/image80.png"/><Relationship Id="rId55" Type="http://schemas.openxmlformats.org/officeDocument/2006/relationships/image" Target="../media/image85.svg"/><Relationship Id="rId63" Type="http://schemas.openxmlformats.org/officeDocument/2006/relationships/image" Target="../media/image93.svg"/><Relationship Id="rId7" Type="http://schemas.openxmlformats.org/officeDocument/2006/relationships/image" Target="../media/image37.svg"/><Relationship Id="rId2" Type="http://schemas.openxmlformats.org/officeDocument/2006/relationships/image" Target="../media/image32.png"/><Relationship Id="rId16" Type="http://schemas.openxmlformats.org/officeDocument/2006/relationships/image" Target="../media/image46.png"/><Relationship Id="rId29" Type="http://schemas.openxmlformats.org/officeDocument/2006/relationships/image" Target="../media/image59.svg"/><Relationship Id="rId11" Type="http://schemas.openxmlformats.org/officeDocument/2006/relationships/image" Target="../media/image41.sv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svg"/><Relationship Id="rId40" Type="http://schemas.openxmlformats.org/officeDocument/2006/relationships/image" Target="../media/image70.png"/><Relationship Id="rId45" Type="http://schemas.openxmlformats.org/officeDocument/2006/relationships/image" Target="../media/image75.svg"/><Relationship Id="rId53" Type="http://schemas.openxmlformats.org/officeDocument/2006/relationships/image" Target="../media/image83.svg"/><Relationship Id="rId58" Type="http://schemas.openxmlformats.org/officeDocument/2006/relationships/image" Target="../media/image88.png"/><Relationship Id="rId66" Type="http://schemas.openxmlformats.org/officeDocument/2006/relationships/image" Target="../media/image96.png"/><Relationship Id="rId5" Type="http://schemas.openxmlformats.org/officeDocument/2006/relationships/image" Target="../media/image35.svg"/><Relationship Id="rId61" Type="http://schemas.openxmlformats.org/officeDocument/2006/relationships/image" Target="../media/image91.svg"/><Relationship Id="rId19" Type="http://schemas.openxmlformats.org/officeDocument/2006/relationships/image" Target="../media/image49.sv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35" Type="http://schemas.openxmlformats.org/officeDocument/2006/relationships/image" Target="../media/image65.svg"/><Relationship Id="rId43" Type="http://schemas.openxmlformats.org/officeDocument/2006/relationships/image" Target="../media/image73.svg"/><Relationship Id="rId48" Type="http://schemas.openxmlformats.org/officeDocument/2006/relationships/image" Target="../media/image78.png"/><Relationship Id="rId56" Type="http://schemas.openxmlformats.org/officeDocument/2006/relationships/image" Target="../media/image86.png"/><Relationship Id="rId64" Type="http://schemas.openxmlformats.org/officeDocument/2006/relationships/image" Target="../media/image94.png"/><Relationship Id="rId8" Type="http://schemas.openxmlformats.org/officeDocument/2006/relationships/image" Target="../media/image38.png"/><Relationship Id="rId51" Type="http://schemas.openxmlformats.org/officeDocument/2006/relationships/image" Target="../media/image81.svg"/><Relationship Id="rId3" Type="http://schemas.openxmlformats.org/officeDocument/2006/relationships/image" Target="../media/image33.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33" Type="http://schemas.openxmlformats.org/officeDocument/2006/relationships/image" Target="../media/image63.svg"/><Relationship Id="rId38" Type="http://schemas.openxmlformats.org/officeDocument/2006/relationships/image" Target="../media/image68.png"/><Relationship Id="rId46" Type="http://schemas.openxmlformats.org/officeDocument/2006/relationships/image" Target="../media/image76.png"/><Relationship Id="rId59" Type="http://schemas.openxmlformats.org/officeDocument/2006/relationships/image" Target="../media/image89.svg"/><Relationship Id="rId67" Type="http://schemas.openxmlformats.org/officeDocument/2006/relationships/image" Target="../media/image97.svg"/><Relationship Id="rId20" Type="http://schemas.openxmlformats.org/officeDocument/2006/relationships/image" Target="../media/image50.png"/><Relationship Id="rId41" Type="http://schemas.openxmlformats.org/officeDocument/2006/relationships/image" Target="../media/image71.svg"/><Relationship Id="rId54" Type="http://schemas.openxmlformats.org/officeDocument/2006/relationships/image" Target="../media/image84.png"/><Relationship Id="rId62"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36.png"/><Relationship Id="rId15" Type="http://schemas.openxmlformats.org/officeDocument/2006/relationships/image" Target="../media/image45.svg"/><Relationship Id="rId23" Type="http://schemas.openxmlformats.org/officeDocument/2006/relationships/image" Target="../media/image53.sv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svg"/><Relationship Id="rId57" Type="http://schemas.openxmlformats.org/officeDocument/2006/relationships/image" Target="../media/image87.svg"/><Relationship Id="rId10" Type="http://schemas.openxmlformats.org/officeDocument/2006/relationships/image" Target="../media/image40.png"/><Relationship Id="rId31" Type="http://schemas.openxmlformats.org/officeDocument/2006/relationships/image" Target="../media/image61.svg"/><Relationship Id="rId44" Type="http://schemas.openxmlformats.org/officeDocument/2006/relationships/image" Target="../media/image74.png"/><Relationship Id="rId52" Type="http://schemas.openxmlformats.org/officeDocument/2006/relationships/image" Target="../media/image82.png"/><Relationship Id="rId60" Type="http://schemas.openxmlformats.org/officeDocument/2006/relationships/image" Target="../media/image90.png"/><Relationship Id="rId65" Type="http://schemas.openxmlformats.org/officeDocument/2006/relationships/image" Target="../media/image95.svg"/><Relationship Id="rId4" Type="http://schemas.openxmlformats.org/officeDocument/2006/relationships/image" Target="../media/image34.png"/><Relationship Id="rId9" Type="http://schemas.openxmlformats.org/officeDocument/2006/relationships/image" Target="../media/image39.svg"/><Relationship Id="rId13" Type="http://schemas.openxmlformats.org/officeDocument/2006/relationships/image" Target="../media/image43.svg"/><Relationship Id="rId18" Type="http://schemas.openxmlformats.org/officeDocument/2006/relationships/image" Target="../media/image48.png"/><Relationship Id="rId39" Type="http://schemas.openxmlformats.org/officeDocument/2006/relationships/image" Target="../media/image69.svg"/></Relationships>
</file>

<file path=ppt/slides/_rels/slide39.xml.rels><?xml version="1.0" encoding="UTF-8" standalone="yes"?>
<Relationships xmlns="http://schemas.openxmlformats.org/package/2006/relationships"><Relationship Id="rId26" Type="http://schemas.openxmlformats.org/officeDocument/2006/relationships/image" Target="../media/image121.png"/><Relationship Id="rId21" Type="http://schemas.openxmlformats.org/officeDocument/2006/relationships/image" Target="../media/image116.svg"/><Relationship Id="rId42" Type="http://schemas.openxmlformats.org/officeDocument/2006/relationships/image" Target="../media/image137.png"/><Relationship Id="rId47" Type="http://schemas.openxmlformats.org/officeDocument/2006/relationships/image" Target="../media/image142.svg"/><Relationship Id="rId63" Type="http://schemas.openxmlformats.org/officeDocument/2006/relationships/image" Target="../media/image158.svg"/><Relationship Id="rId68" Type="http://schemas.openxmlformats.org/officeDocument/2006/relationships/image" Target="../media/image163.png"/><Relationship Id="rId16" Type="http://schemas.openxmlformats.org/officeDocument/2006/relationships/image" Target="../media/image111.png"/><Relationship Id="rId11" Type="http://schemas.openxmlformats.org/officeDocument/2006/relationships/image" Target="../media/image106.svg"/><Relationship Id="rId32" Type="http://schemas.openxmlformats.org/officeDocument/2006/relationships/image" Target="../media/image127.png"/><Relationship Id="rId37" Type="http://schemas.openxmlformats.org/officeDocument/2006/relationships/image" Target="../media/image132.svg"/><Relationship Id="rId53" Type="http://schemas.openxmlformats.org/officeDocument/2006/relationships/image" Target="../media/image148.svg"/><Relationship Id="rId58" Type="http://schemas.openxmlformats.org/officeDocument/2006/relationships/image" Target="../media/image153.png"/><Relationship Id="rId74" Type="http://schemas.openxmlformats.org/officeDocument/2006/relationships/image" Target="../media/image169.png"/><Relationship Id="rId79" Type="http://schemas.openxmlformats.org/officeDocument/2006/relationships/image" Target="../media/image174.svg"/><Relationship Id="rId5" Type="http://schemas.openxmlformats.org/officeDocument/2006/relationships/image" Target="../media/image101.svg"/><Relationship Id="rId61" Type="http://schemas.openxmlformats.org/officeDocument/2006/relationships/image" Target="../media/image156.svg"/><Relationship Id="rId19" Type="http://schemas.openxmlformats.org/officeDocument/2006/relationships/image" Target="../media/image114.sv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122.svg"/><Relationship Id="rId30" Type="http://schemas.openxmlformats.org/officeDocument/2006/relationships/image" Target="../media/image125.png"/><Relationship Id="rId35" Type="http://schemas.openxmlformats.org/officeDocument/2006/relationships/image" Target="../media/image130.svg"/><Relationship Id="rId43" Type="http://schemas.openxmlformats.org/officeDocument/2006/relationships/image" Target="../media/image138.svg"/><Relationship Id="rId48" Type="http://schemas.openxmlformats.org/officeDocument/2006/relationships/image" Target="../media/image143.png"/><Relationship Id="rId56" Type="http://schemas.openxmlformats.org/officeDocument/2006/relationships/image" Target="../media/image151.png"/><Relationship Id="rId64" Type="http://schemas.openxmlformats.org/officeDocument/2006/relationships/image" Target="../media/image159.png"/><Relationship Id="rId69" Type="http://schemas.openxmlformats.org/officeDocument/2006/relationships/image" Target="../media/image164.svg"/><Relationship Id="rId77" Type="http://schemas.openxmlformats.org/officeDocument/2006/relationships/image" Target="../media/image172.svg"/><Relationship Id="rId8" Type="http://schemas.openxmlformats.org/officeDocument/2006/relationships/image" Target="../media/image14.png"/><Relationship Id="rId51" Type="http://schemas.openxmlformats.org/officeDocument/2006/relationships/image" Target="../media/image146.svg"/><Relationship Id="rId72" Type="http://schemas.openxmlformats.org/officeDocument/2006/relationships/image" Target="../media/image167.png"/><Relationship Id="rId80" Type="http://schemas.openxmlformats.org/officeDocument/2006/relationships/image" Target="../media/image175.png"/><Relationship Id="rId3" Type="http://schemas.openxmlformats.org/officeDocument/2006/relationships/image" Target="../media/image99.svg"/><Relationship Id="rId12" Type="http://schemas.openxmlformats.org/officeDocument/2006/relationships/image" Target="../media/image107.png"/><Relationship Id="rId17" Type="http://schemas.openxmlformats.org/officeDocument/2006/relationships/image" Target="../media/image112.svg"/><Relationship Id="rId25" Type="http://schemas.openxmlformats.org/officeDocument/2006/relationships/image" Target="../media/image120.svg"/><Relationship Id="rId33" Type="http://schemas.openxmlformats.org/officeDocument/2006/relationships/image" Target="../media/image128.svg"/><Relationship Id="rId38" Type="http://schemas.openxmlformats.org/officeDocument/2006/relationships/image" Target="../media/image133.png"/><Relationship Id="rId46" Type="http://schemas.openxmlformats.org/officeDocument/2006/relationships/image" Target="../media/image141.png"/><Relationship Id="rId59" Type="http://schemas.openxmlformats.org/officeDocument/2006/relationships/image" Target="../media/image154.svg"/><Relationship Id="rId67" Type="http://schemas.openxmlformats.org/officeDocument/2006/relationships/image" Target="../media/image162.svg"/><Relationship Id="rId20" Type="http://schemas.openxmlformats.org/officeDocument/2006/relationships/image" Target="../media/image115.png"/><Relationship Id="rId41" Type="http://schemas.openxmlformats.org/officeDocument/2006/relationships/image" Target="../media/image136.svg"/><Relationship Id="rId54" Type="http://schemas.openxmlformats.org/officeDocument/2006/relationships/image" Target="../media/image149.png"/><Relationship Id="rId62" Type="http://schemas.openxmlformats.org/officeDocument/2006/relationships/image" Target="../media/image157.png"/><Relationship Id="rId70" Type="http://schemas.openxmlformats.org/officeDocument/2006/relationships/image" Target="../media/image165.png"/><Relationship Id="rId75" Type="http://schemas.openxmlformats.org/officeDocument/2006/relationships/image" Target="../media/image170.svg"/><Relationship Id="rId1" Type="http://schemas.openxmlformats.org/officeDocument/2006/relationships/slideLayout" Target="../slideLayouts/slideLayout5.xml"/><Relationship Id="rId6" Type="http://schemas.openxmlformats.org/officeDocument/2006/relationships/image" Target="../media/image102.png"/><Relationship Id="rId15" Type="http://schemas.openxmlformats.org/officeDocument/2006/relationships/image" Target="../media/image110.svg"/><Relationship Id="rId23" Type="http://schemas.openxmlformats.org/officeDocument/2006/relationships/image" Target="../media/image118.svg"/><Relationship Id="rId28" Type="http://schemas.openxmlformats.org/officeDocument/2006/relationships/image" Target="../media/image123.png"/><Relationship Id="rId36" Type="http://schemas.openxmlformats.org/officeDocument/2006/relationships/image" Target="../media/image131.png"/><Relationship Id="rId49" Type="http://schemas.openxmlformats.org/officeDocument/2006/relationships/image" Target="../media/image144.svg"/><Relationship Id="rId57" Type="http://schemas.openxmlformats.org/officeDocument/2006/relationships/image" Target="../media/image152.svg"/><Relationship Id="rId10" Type="http://schemas.openxmlformats.org/officeDocument/2006/relationships/image" Target="../media/image105.png"/><Relationship Id="rId31" Type="http://schemas.openxmlformats.org/officeDocument/2006/relationships/image" Target="../media/image126.svg"/><Relationship Id="rId44" Type="http://schemas.openxmlformats.org/officeDocument/2006/relationships/image" Target="../media/image139.png"/><Relationship Id="rId52" Type="http://schemas.openxmlformats.org/officeDocument/2006/relationships/image" Target="../media/image147.png"/><Relationship Id="rId60" Type="http://schemas.openxmlformats.org/officeDocument/2006/relationships/image" Target="../media/image155.png"/><Relationship Id="rId65" Type="http://schemas.openxmlformats.org/officeDocument/2006/relationships/image" Target="../media/image160.svg"/><Relationship Id="rId73" Type="http://schemas.openxmlformats.org/officeDocument/2006/relationships/image" Target="../media/image168.svg"/><Relationship Id="rId78" Type="http://schemas.openxmlformats.org/officeDocument/2006/relationships/image" Target="../media/image173.png"/><Relationship Id="rId81" Type="http://schemas.openxmlformats.org/officeDocument/2006/relationships/image" Target="../media/image176.svg"/><Relationship Id="rId4" Type="http://schemas.openxmlformats.org/officeDocument/2006/relationships/image" Target="../media/image100.png"/><Relationship Id="rId9" Type="http://schemas.openxmlformats.org/officeDocument/2006/relationships/image" Target="../media/image104.svg"/><Relationship Id="rId13" Type="http://schemas.openxmlformats.org/officeDocument/2006/relationships/image" Target="../media/image108.svg"/><Relationship Id="rId18" Type="http://schemas.openxmlformats.org/officeDocument/2006/relationships/image" Target="../media/image113.png"/><Relationship Id="rId39" Type="http://schemas.openxmlformats.org/officeDocument/2006/relationships/image" Target="../media/image134.svg"/><Relationship Id="rId34" Type="http://schemas.openxmlformats.org/officeDocument/2006/relationships/image" Target="../media/image129.png"/><Relationship Id="rId50" Type="http://schemas.openxmlformats.org/officeDocument/2006/relationships/image" Target="../media/image145.png"/><Relationship Id="rId55" Type="http://schemas.openxmlformats.org/officeDocument/2006/relationships/image" Target="../media/image150.svg"/><Relationship Id="rId76" Type="http://schemas.openxmlformats.org/officeDocument/2006/relationships/image" Target="../media/image171.png"/><Relationship Id="rId7" Type="http://schemas.openxmlformats.org/officeDocument/2006/relationships/image" Target="../media/image103.svg"/><Relationship Id="rId71" Type="http://schemas.openxmlformats.org/officeDocument/2006/relationships/image" Target="../media/image166.svg"/><Relationship Id="rId2" Type="http://schemas.openxmlformats.org/officeDocument/2006/relationships/image" Target="../media/image98.png"/><Relationship Id="rId29" Type="http://schemas.openxmlformats.org/officeDocument/2006/relationships/image" Target="../media/image124.svg"/><Relationship Id="rId24" Type="http://schemas.openxmlformats.org/officeDocument/2006/relationships/image" Target="../media/image119.png"/><Relationship Id="rId40" Type="http://schemas.openxmlformats.org/officeDocument/2006/relationships/image" Target="../media/image135.png"/><Relationship Id="rId45" Type="http://schemas.openxmlformats.org/officeDocument/2006/relationships/image" Target="../media/image140.svg"/><Relationship Id="rId66" Type="http://schemas.openxmlformats.org/officeDocument/2006/relationships/image" Target="../media/image16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6" Type="http://schemas.openxmlformats.org/officeDocument/2006/relationships/image" Target="../media/image201.png"/><Relationship Id="rId21" Type="http://schemas.openxmlformats.org/officeDocument/2006/relationships/image" Target="../media/image196.svg"/><Relationship Id="rId42" Type="http://schemas.openxmlformats.org/officeDocument/2006/relationships/image" Target="../media/image217.png"/><Relationship Id="rId47" Type="http://schemas.openxmlformats.org/officeDocument/2006/relationships/image" Target="../media/image222.svg"/><Relationship Id="rId63" Type="http://schemas.openxmlformats.org/officeDocument/2006/relationships/image" Target="../media/image238.svg"/><Relationship Id="rId68" Type="http://schemas.openxmlformats.org/officeDocument/2006/relationships/image" Target="../media/image243.png"/><Relationship Id="rId2" Type="http://schemas.openxmlformats.org/officeDocument/2006/relationships/image" Target="../media/image177.png"/><Relationship Id="rId16" Type="http://schemas.openxmlformats.org/officeDocument/2006/relationships/image" Target="../media/image191.png"/><Relationship Id="rId29" Type="http://schemas.openxmlformats.org/officeDocument/2006/relationships/image" Target="../media/image204.svg"/><Relationship Id="rId11" Type="http://schemas.openxmlformats.org/officeDocument/2006/relationships/image" Target="../media/image186.svg"/><Relationship Id="rId24" Type="http://schemas.openxmlformats.org/officeDocument/2006/relationships/image" Target="../media/image199.png"/><Relationship Id="rId32" Type="http://schemas.openxmlformats.org/officeDocument/2006/relationships/image" Target="../media/image207.png"/><Relationship Id="rId37" Type="http://schemas.openxmlformats.org/officeDocument/2006/relationships/image" Target="../media/image212.svg"/><Relationship Id="rId40" Type="http://schemas.openxmlformats.org/officeDocument/2006/relationships/image" Target="../media/image215.png"/><Relationship Id="rId45" Type="http://schemas.openxmlformats.org/officeDocument/2006/relationships/image" Target="../media/image220.svg"/><Relationship Id="rId53" Type="http://schemas.openxmlformats.org/officeDocument/2006/relationships/image" Target="../media/image228.svg"/><Relationship Id="rId58" Type="http://schemas.openxmlformats.org/officeDocument/2006/relationships/image" Target="../media/image233.png"/><Relationship Id="rId66" Type="http://schemas.openxmlformats.org/officeDocument/2006/relationships/image" Target="../media/image241.png"/><Relationship Id="rId5" Type="http://schemas.openxmlformats.org/officeDocument/2006/relationships/image" Target="../media/image180.svg"/><Relationship Id="rId61" Type="http://schemas.openxmlformats.org/officeDocument/2006/relationships/image" Target="../media/image236.svg"/><Relationship Id="rId19" Type="http://schemas.openxmlformats.org/officeDocument/2006/relationships/image" Target="../media/image194.svg"/><Relationship Id="rId14" Type="http://schemas.openxmlformats.org/officeDocument/2006/relationships/image" Target="../media/image189.png"/><Relationship Id="rId22" Type="http://schemas.openxmlformats.org/officeDocument/2006/relationships/image" Target="../media/image197.png"/><Relationship Id="rId27" Type="http://schemas.openxmlformats.org/officeDocument/2006/relationships/image" Target="../media/image202.svg"/><Relationship Id="rId30" Type="http://schemas.openxmlformats.org/officeDocument/2006/relationships/image" Target="../media/image205.png"/><Relationship Id="rId35" Type="http://schemas.openxmlformats.org/officeDocument/2006/relationships/image" Target="../media/image210.svg"/><Relationship Id="rId43" Type="http://schemas.openxmlformats.org/officeDocument/2006/relationships/image" Target="../media/image218.svg"/><Relationship Id="rId48" Type="http://schemas.openxmlformats.org/officeDocument/2006/relationships/image" Target="../media/image223.png"/><Relationship Id="rId56" Type="http://schemas.openxmlformats.org/officeDocument/2006/relationships/image" Target="../media/image231.png"/><Relationship Id="rId64" Type="http://schemas.openxmlformats.org/officeDocument/2006/relationships/image" Target="../media/image239.png"/><Relationship Id="rId69" Type="http://schemas.openxmlformats.org/officeDocument/2006/relationships/image" Target="../media/image244.svg"/><Relationship Id="rId8" Type="http://schemas.openxmlformats.org/officeDocument/2006/relationships/image" Target="../media/image183.png"/><Relationship Id="rId51" Type="http://schemas.openxmlformats.org/officeDocument/2006/relationships/image" Target="../media/image226.svg"/><Relationship Id="rId72" Type="http://schemas.openxmlformats.org/officeDocument/2006/relationships/image" Target="../media/image247.png"/><Relationship Id="rId3" Type="http://schemas.openxmlformats.org/officeDocument/2006/relationships/image" Target="../media/image178.svg"/><Relationship Id="rId12" Type="http://schemas.openxmlformats.org/officeDocument/2006/relationships/image" Target="../media/image187.png"/><Relationship Id="rId17" Type="http://schemas.openxmlformats.org/officeDocument/2006/relationships/image" Target="../media/image192.svg"/><Relationship Id="rId25" Type="http://schemas.openxmlformats.org/officeDocument/2006/relationships/image" Target="../media/image200.svg"/><Relationship Id="rId33" Type="http://schemas.openxmlformats.org/officeDocument/2006/relationships/image" Target="../media/image208.svg"/><Relationship Id="rId38" Type="http://schemas.openxmlformats.org/officeDocument/2006/relationships/image" Target="../media/image213.png"/><Relationship Id="rId46" Type="http://schemas.openxmlformats.org/officeDocument/2006/relationships/image" Target="../media/image221.png"/><Relationship Id="rId59" Type="http://schemas.openxmlformats.org/officeDocument/2006/relationships/image" Target="../media/image234.svg"/><Relationship Id="rId67" Type="http://schemas.openxmlformats.org/officeDocument/2006/relationships/image" Target="../media/image242.svg"/><Relationship Id="rId20" Type="http://schemas.openxmlformats.org/officeDocument/2006/relationships/image" Target="../media/image195.png"/><Relationship Id="rId41" Type="http://schemas.openxmlformats.org/officeDocument/2006/relationships/image" Target="../media/image216.svg"/><Relationship Id="rId54" Type="http://schemas.openxmlformats.org/officeDocument/2006/relationships/image" Target="../media/image229.png"/><Relationship Id="rId62" Type="http://schemas.openxmlformats.org/officeDocument/2006/relationships/image" Target="../media/image237.png"/><Relationship Id="rId70" Type="http://schemas.openxmlformats.org/officeDocument/2006/relationships/image" Target="../media/image245.png"/><Relationship Id="rId1" Type="http://schemas.openxmlformats.org/officeDocument/2006/relationships/slideLayout" Target="../slideLayouts/slideLayout5.xml"/><Relationship Id="rId6" Type="http://schemas.openxmlformats.org/officeDocument/2006/relationships/image" Target="../media/image181.png"/><Relationship Id="rId15" Type="http://schemas.openxmlformats.org/officeDocument/2006/relationships/image" Target="../media/image190.svg"/><Relationship Id="rId23" Type="http://schemas.openxmlformats.org/officeDocument/2006/relationships/image" Target="../media/image198.svg"/><Relationship Id="rId28" Type="http://schemas.openxmlformats.org/officeDocument/2006/relationships/image" Target="../media/image203.png"/><Relationship Id="rId36" Type="http://schemas.openxmlformats.org/officeDocument/2006/relationships/image" Target="../media/image211.png"/><Relationship Id="rId49" Type="http://schemas.openxmlformats.org/officeDocument/2006/relationships/image" Target="../media/image224.svg"/><Relationship Id="rId57" Type="http://schemas.openxmlformats.org/officeDocument/2006/relationships/image" Target="../media/image232.svg"/><Relationship Id="rId10" Type="http://schemas.openxmlformats.org/officeDocument/2006/relationships/image" Target="../media/image185.png"/><Relationship Id="rId31" Type="http://schemas.openxmlformats.org/officeDocument/2006/relationships/image" Target="../media/image206.svg"/><Relationship Id="rId44" Type="http://schemas.openxmlformats.org/officeDocument/2006/relationships/image" Target="../media/image219.png"/><Relationship Id="rId52" Type="http://schemas.openxmlformats.org/officeDocument/2006/relationships/image" Target="../media/image227.png"/><Relationship Id="rId60" Type="http://schemas.openxmlformats.org/officeDocument/2006/relationships/image" Target="../media/image235.png"/><Relationship Id="rId65" Type="http://schemas.openxmlformats.org/officeDocument/2006/relationships/image" Target="../media/image240.svg"/><Relationship Id="rId73" Type="http://schemas.openxmlformats.org/officeDocument/2006/relationships/image" Target="../media/image248.svg"/><Relationship Id="rId4" Type="http://schemas.openxmlformats.org/officeDocument/2006/relationships/image" Target="../media/image179.png"/><Relationship Id="rId9" Type="http://schemas.openxmlformats.org/officeDocument/2006/relationships/image" Target="../media/image184.svg"/><Relationship Id="rId13" Type="http://schemas.openxmlformats.org/officeDocument/2006/relationships/image" Target="../media/image188.svg"/><Relationship Id="rId18" Type="http://schemas.openxmlformats.org/officeDocument/2006/relationships/image" Target="../media/image193.png"/><Relationship Id="rId39" Type="http://schemas.openxmlformats.org/officeDocument/2006/relationships/image" Target="../media/image214.svg"/><Relationship Id="rId34" Type="http://schemas.openxmlformats.org/officeDocument/2006/relationships/image" Target="../media/image209.png"/><Relationship Id="rId50" Type="http://schemas.openxmlformats.org/officeDocument/2006/relationships/image" Target="../media/image225.png"/><Relationship Id="rId55" Type="http://schemas.openxmlformats.org/officeDocument/2006/relationships/image" Target="../media/image230.svg"/><Relationship Id="rId7" Type="http://schemas.openxmlformats.org/officeDocument/2006/relationships/image" Target="../media/image182.svg"/><Relationship Id="rId71" Type="http://schemas.openxmlformats.org/officeDocument/2006/relationships/image" Target="../media/image246.svg"/></Relationships>
</file>

<file path=ppt/slides/_rels/slide41.xml.rels><?xml version="1.0" encoding="UTF-8" standalone="yes"?>
<Relationships xmlns="http://schemas.openxmlformats.org/package/2006/relationships"><Relationship Id="rId26" Type="http://schemas.openxmlformats.org/officeDocument/2006/relationships/image" Target="../media/image273.png"/><Relationship Id="rId21" Type="http://schemas.openxmlformats.org/officeDocument/2006/relationships/image" Target="../media/image268.svg"/><Relationship Id="rId34" Type="http://schemas.openxmlformats.org/officeDocument/2006/relationships/image" Target="../media/image281.png"/><Relationship Id="rId42" Type="http://schemas.openxmlformats.org/officeDocument/2006/relationships/image" Target="../media/image289.png"/><Relationship Id="rId47" Type="http://schemas.openxmlformats.org/officeDocument/2006/relationships/image" Target="../media/image294.svg"/><Relationship Id="rId50" Type="http://schemas.openxmlformats.org/officeDocument/2006/relationships/image" Target="../media/image297.png"/><Relationship Id="rId55" Type="http://schemas.openxmlformats.org/officeDocument/2006/relationships/image" Target="../media/image302.svg"/><Relationship Id="rId63" Type="http://schemas.openxmlformats.org/officeDocument/2006/relationships/image" Target="../media/image310.svg"/><Relationship Id="rId7" Type="http://schemas.openxmlformats.org/officeDocument/2006/relationships/image" Target="../media/image254.svg"/><Relationship Id="rId2" Type="http://schemas.openxmlformats.org/officeDocument/2006/relationships/image" Target="../media/image249.png"/><Relationship Id="rId16" Type="http://schemas.openxmlformats.org/officeDocument/2006/relationships/image" Target="../media/image263.png"/><Relationship Id="rId29" Type="http://schemas.openxmlformats.org/officeDocument/2006/relationships/image" Target="../media/image276.svg"/><Relationship Id="rId11" Type="http://schemas.openxmlformats.org/officeDocument/2006/relationships/image" Target="../media/image258.svg"/><Relationship Id="rId24" Type="http://schemas.openxmlformats.org/officeDocument/2006/relationships/image" Target="../media/image271.png"/><Relationship Id="rId32" Type="http://schemas.openxmlformats.org/officeDocument/2006/relationships/image" Target="../media/image279.png"/><Relationship Id="rId37" Type="http://schemas.openxmlformats.org/officeDocument/2006/relationships/image" Target="../media/image284.svg"/><Relationship Id="rId40" Type="http://schemas.openxmlformats.org/officeDocument/2006/relationships/image" Target="../media/image287.png"/><Relationship Id="rId45" Type="http://schemas.openxmlformats.org/officeDocument/2006/relationships/image" Target="../media/image292.svg"/><Relationship Id="rId53" Type="http://schemas.openxmlformats.org/officeDocument/2006/relationships/image" Target="../media/image300.svg"/><Relationship Id="rId58" Type="http://schemas.openxmlformats.org/officeDocument/2006/relationships/image" Target="../media/image305.png"/><Relationship Id="rId66" Type="http://schemas.openxmlformats.org/officeDocument/2006/relationships/image" Target="../media/image313.png"/><Relationship Id="rId5" Type="http://schemas.openxmlformats.org/officeDocument/2006/relationships/image" Target="../media/image252.svg"/><Relationship Id="rId61" Type="http://schemas.openxmlformats.org/officeDocument/2006/relationships/image" Target="../media/image308.svg"/><Relationship Id="rId19" Type="http://schemas.openxmlformats.org/officeDocument/2006/relationships/image" Target="../media/image266.svg"/><Relationship Id="rId14" Type="http://schemas.openxmlformats.org/officeDocument/2006/relationships/image" Target="../media/image261.png"/><Relationship Id="rId22" Type="http://schemas.openxmlformats.org/officeDocument/2006/relationships/image" Target="../media/image269.png"/><Relationship Id="rId27" Type="http://schemas.openxmlformats.org/officeDocument/2006/relationships/image" Target="../media/image274.svg"/><Relationship Id="rId30" Type="http://schemas.openxmlformats.org/officeDocument/2006/relationships/image" Target="../media/image277.png"/><Relationship Id="rId35" Type="http://schemas.openxmlformats.org/officeDocument/2006/relationships/image" Target="../media/image282.svg"/><Relationship Id="rId43" Type="http://schemas.openxmlformats.org/officeDocument/2006/relationships/image" Target="../media/image290.svg"/><Relationship Id="rId48" Type="http://schemas.openxmlformats.org/officeDocument/2006/relationships/image" Target="../media/image295.png"/><Relationship Id="rId56" Type="http://schemas.openxmlformats.org/officeDocument/2006/relationships/image" Target="../media/image303.png"/><Relationship Id="rId64" Type="http://schemas.openxmlformats.org/officeDocument/2006/relationships/image" Target="../media/image311.png"/><Relationship Id="rId8" Type="http://schemas.openxmlformats.org/officeDocument/2006/relationships/image" Target="../media/image255.png"/><Relationship Id="rId51" Type="http://schemas.openxmlformats.org/officeDocument/2006/relationships/image" Target="../media/image298.svg"/><Relationship Id="rId3" Type="http://schemas.openxmlformats.org/officeDocument/2006/relationships/image" Target="../media/image250.svg"/><Relationship Id="rId12" Type="http://schemas.openxmlformats.org/officeDocument/2006/relationships/image" Target="../media/image259.png"/><Relationship Id="rId17" Type="http://schemas.openxmlformats.org/officeDocument/2006/relationships/image" Target="../media/image264.svg"/><Relationship Id="rId25" Type="http://schemas.openxmlformats.org/officeDocument/2006/relationships/image" Target="../media/image272.svg"/><Relationship Id="rId33" Type="http://schemas.openxmlformats.org/officeDocument/2006/relationships/image" Target="../media/image280.svg"/><Relationship Id="rId38" Type="http://schemas.openxmlformats.org/officeDocument/2006/relationships/image" Target="../media/image285.png"/><Relationship Id="rId46" Type="http://schemas.openxmlformats.org/officeDocument/2006/relationships/image" Target="../media/image293.png"/><Relationship Id="rId59" Type="http://schemas.openxmlformats.org/officeDocument/2006/relationships/image" Target="../media/image306.svg"/><Relationship Id="rId67" Type="http://schemas.openxmlformats.org/officeDocument/2006/relationships/image" Target="../media/image314.svg"/><Relationship Id="rId20" Type="http://schemas.openxmlformats.org/officeDocument/2006/relationships/image" Target="../media/image267.png"/><Relationship Id="rId41" Type="http://schemas.openxmlformats.org/officeDocument/2006/relationships/image" Target="../media/image288.svg"/><Relationship Id="rId54" Type="http://schemas.openxmlformats.org/officeDocument/2006/relationships/image" Target="../media/image301.png"/><Relationship Id="rId62" Type="http://schemas.openxmlformats.org/officeDocument/2006/relationships/image" Target="../media/image309.png"/><Relationship Id="rId1" Type="http://schemas.openxmlformats.org/officeDocument/2006/relationships/slideLayout" Target="../slideLayouts/slideLayout5.xml"/><Relationship Id="rId6" Type="http://schemas.openxmlformats.org/officeDocument/2006/relationships/image" Target="../media/image253.png"/><Relationship Id="rId15" Type="http://schemas.openxmlformats.org/officeDocument/2006/relationships/image" Target="../media/image262.svg"/><Relationship Id="rId23" Type="http://schemas.openxmlformats.org/officeDocument/2006/relationships/image" Target="../media/image270.svg"/><Relationship Id="rId28" Type="http://schemas.openxmlformats.org/officeDocument/2006/relationships/image" Target="../media/image275.png"/><Relationship Id="rId36" Type="http://schemas.openxmlformats.org/officeDocument/2006/relationships/image" Target="../media/image283.png"/><Relationship Id="rId49" Type="http://schemas.openxmlformats.org/officeDocument/2006/relationships/image" Target="../media/image296.svg"/><Relationship Id="rId57" Type="http://schemas.openxmlformats.org/officeDocument/2006/relationships/image" Target="../media/image304.svg"/><Relationship Id="rId10" Type="http://schemas.openxmlformats.org/officeDocument/2006/relationships/image" Target="../media/image257.png"/><Relationship Id="rId31" Type="http://schemas.openxmlformats.org/officeDocument/2006/relationships/image" Target="../media/image278.svg"/><Relationship Id="rId44" Type="http://schemas.openxmlformats.org/officeDocument/2006/relationships/image" Target="../media/image291.png"/><Relationship Id="rId52" Type="http://schemas.openxmlformats.org/officeDocument/2006/relationships/image" Target="../media/image299.png"/><Relationship Id="rId60" Type="http://schemas.openxmlformats.org/officeDocument/2006/relationships/image" Target="../media/image307.png"/><Relationship Id="rId65" Type="http://schemas.openxmlformats.org/officeDocument/2006/relationships/image" Target="../media/image312.svg"/><Relationship Id="rId4" Type="http://schemas.openxmlformats.org/officeDocument/2006/relationships/image" Target="../media/image251.png"/><Relationship Id="rId9" Type="http://schemas.openxmlformats.org/officeDocument/2006/relationships/image" Target="../media/image256.svg"/><Relationship Id="rId13" Type="http://schemas.openxmlformats.org/officeDocument/2006/relationships/image" Target="../media/image260.svg"/><Relationship Id="rId18" Type="http://schemas.openxmlformats.org/officeDocument/2006/relationships/image" Target="../media/image265.png"/><Relationship Id="rId39" Type="http://schemas.openxmlformats.org/officeDocument/2006/relationships/image" Target="../media/image286.svg"/></Relationships>
</file>

<file path=ppt/slides/_rels/slide42.xml.rels><?xml version="1.0" encoding="UTF-8" standalone="yes"?>
<Relationships xmlns="http://schemas.openxmlformats.org/package/2006/relationships"><Relationship Id="rId13" Type="http://schemas.openxmlformats.org/officeDocument/2006/relationships/image" Target="../media/image326.svg"/><Relationship Id="rId18" Type="http://schemas.openxmlformats.org/officeDocument/2006/relationships/image" Target="../media/image331.png"/><Relationship Id="rId26" Type="http://schemas.openxmlformats.org/officeDocument/2006/relationships/image" Target="../media/image339.png"/><Relationship Id="rId39" Type="http://schemas.openxmlformats.org/officeDocument/2006/relationships/image" Target="../media/image352.svg"/><Relationship Id="rId21" Type="http://schemas.openxmlformats.org/officeDocument/2006/relationships/image" Target="../media/image334.svg"/><Relationship Id="rId34" Type="http://schemas.openxmlformats.org/officeDocument/2006/relationships/image" Target="../media/image347.png"/><Relationship Id="rId42" Type="http://schemas.openxmlformats.org/officeDocument/2006/relationships/image" Target="../media/image355.png"/><Relationship Id="rId47" Type="http://schemas.openxmlformats.org/officeDocument/2006/relationships/image" Target="../media/image360.svg"/><Relationship Id="rId7" Type="http://schemas.openxmlformats.org/officeDocument/2006/relationships/image" Target="../media/image320.svg"/><Relationship Id="rId2" Type="http://schemas.openxmlformats.org/officeDocument/2006/relationships/image" Target="../media/image315.png"/><Relationship Id="rId16" Type="http://schemas.openxmlformats.org/officeDocument/2006/relationships/image" Target="../media/image329.png"/><Relationship Id="rId29" Type="http://schemas.openxmlformats.org/officeDocument/2006/relationships/image" Target="../media/image342.svg"/><Relationship Id="rId11" Type="http://schemas.openxmlformats.org/officeDocument/2006/relationships/image" Target="../media/image324.svg"/><Relationship Id="rId24" Type="http://schemas.openxmlformats.org/officeDocument/2006/relationships/image" Target="../media/image337.png"/><Relationship Id="rId32" Type="http://schemas.openxmlformats.org/officeDocument/2006/relationships/image" Target="../media/image345.png"/><Relationship Id="rId37" Type="http://schemas.openxmlformats.org/officeDocument/2006/relationships/image" Target="../media/image350.svg"/><Relationship Id="rId40" Type="http://schemas.openxmlformats.org/officeDocument/2006/relationships/image" Target="../media/image353.png"/><Relationship Id="rId45" Type="http://schemas.openxmlformats.org/officeDocument/2006/relationships/image" Target="../media/image358.svg"/><Relationship Id="rId5" Type="http://schemas.openxmlformats.org/officeDocument/2006/relationships/image" Target="../media/image318.svg"/><Relationship Id="rId15" Type="http://schemas.openxmlformats.org/officeDocument/2006/relationships/image" Target="../media/image328.svg"/><Relationship Id="rId23" Type="http://schemas.openxmlformats.org/officeDocument/2006/relationships/image" Target="../media/image336.svg"/><Relationship Id="rId28" Type="http://schemas.openxmlformats.org/officeDocument/2006/relationships/image" Target="../media/image341.png"/><Relationship Id="rId36" Type="http://schemas.openxmlformats.org/officeDocument/2006/relationships/image" Target="../media/image349.png"/><Relationship Id="rId49" Type="http://schemas.openxmlformats.org/officeDocument/2006/relationships/image" Target="../media/image362.svg"/><Relationship Id="rId10" Type="http://schemas.openxmlformats.org/officeDocument/2006/relationships/image" Target="../media/image323.png"/><Relationship Id="rId19" Type="http://schemas.openxmlformats.org/officeDocument/2006/relationships/image" Target="../media/image332.svg"/><Relationship Id="rId31" Type="http://schemas.openxmlformats.org/officeDocument/2006/relationships/image" Target="../media/image344.svg"/><Relationship Id="rId44" Type="http://schemas.openxmlformats.org/officeDocument/2006/relationships/image" Target="../media/image357.png"/><Relationship Id="rId4" Type="http://schemas.openxmlformats.org/officeDocument/2006/relationships/image" Target="../media/image317.png"/><Relationship Id="rId9" Type="http://schemas.openxmlformats.org/officeDocument/2006/relationships/image" Target="../media/image322.svg"/><Relationship Id="rId14" Type="http://schemas.openxmlformats.org/officeDocument/2006/relationships/image" Target="../media/image327.png"/><Relationship Id="rId22" Type="http://schemas.openxmlformats.org/officeDocument/2006/relationships/image" Target="../media/image335.png"/><Relationship Id="rId27" Type="http://schemas.openxmlformats.org/officeDocument/2006/relationships/image" Target="../media/image340.svg"/><Relationship Id="rId30" Type="http://schemas.openxmlformats.org/officeDocument/2006/relationships/image" Target="../media/image343.png"/><Relationship Id="rId35" Type="http://schemas.openxmlformats.org/officeDocument/2006/relationships/image" Target="../media/image348.svg"/><Relationship Id="rId43" Type="http://schemas.openxmlformats.org/officeDocument/2006/relationships/image" Target="../media/image356.svg"/><Relationship Id="rId48" Type="http://schemas.openxmlformats.org/officeDocument/2006/relationships/image" Target="../media/image361.png"/><Relationship Id="rId8" Type="http://schemas.openxmlformats.org/officeDocument/2006/relationships/image" Target="../media/image321.png"/><Relationship Id="rId3" Type="http://schemas.openxmlformats.org/officeDocument/2006/relationships/image" Target="../media/image316.svg"/><Relationship Id="rId12" Type="http://schemas.openxmlformats.org/officeDocument/2006/relationships/image" Target="../media/image325.png"/><Relationship Id="rId17" Type="http://schemas.openxmlformats.org/officeDocument/2006/relationships/image" Target="../media/image330.svg"/><Relationship Id="rId25" Type="http://schemas.openxmlformats.org/officeDocument/2006/relationships/image" Target="../media/image338.svg"/><Relationship Id="rId33" Type="http://schemas.openxmlformats.org/officeDocument/2006/relationships/image" Target="../media/image346.svg"/><Relationship Id="rId38" Type="http://schemas.openxmlformats.org/officeDocument/2006/relationships/image" Target="../media/image351.png"/><Relationship Id="rId46" Type="http://schemas.openxmlformats.org/officeDocument/2006/relationships/image" Target="../media/image359.png"/><Relationship Id="rId20" Type="http://schemas.openxmlformats.org/officeDocument/2006/relationships/image" Target="../media/image333.png"/><Relationship Id="rId41" Type="http://schemas.openxmlformats.org/officeDocument/2006/relationships/image" Target="../media/image354.svg"/><Relationship Id="rId1" Type="http://schemas.openxmlformats.org/officeDocument/2006/relationships/slideLayout" Target="../slideLayouts/slideLayout5.xml"/><Relationship Id="rId6" Type="http://schemas.openxmlformats.org/officeDocument/2006/relationships/image" Target="../media/image31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9.webp"/></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E89774F6-FA67-4B3C-A5B7-013FD6FC5F67}"/>
              </a:ext>
            </a:extLst>
          </p:cNvPr>
          <p:cNvSpPr/>
          <p:nvPr/>
        </p:nvSpPr>
        <p:spPr>
          <a:xfrm>
            <a:off x="2434589" y="2261929"/>
            <a:ext cx="411759" cy="411759"/>
          </a:xfrm>
          <a:prstGeom prst="ellipse">
            <a:avLst/>
          </a:prstGeom>
          <a:solidFill>
            <a:schemeClr val="accent6"/>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5" name="矩形 14" hidden="1">
            <a:extLst>
              <a:ext uri="{FF2B5EF4-FFF2-40B4-BE49-F238E27FC236}">
                <a16:creationId xmlns:a16="http://schemas.microsoft.com/office/drawing/2014/main" id="{8BA0CF9D-D91B-4C6F-8F2B-704508375137}"/>
              </a:ext>
            </a:extLst>
          </p:cNvPr>
          <p:cNvSpPr/>
          <p:nvPr/>
        </p:nvSpPr>
        <p:spPr>
          <a:xfrm>
            <a:off x="3977640" y="0"/>
            <a:ext cx="8214360" cy="6858000"/>
          </a:xfrm>
          <a:prstGeom prst="rect">
            <a:avLst/>
          </a:prstGeom>
          <a:gradFill>
            <a:gsLst>
              <a:gs pos="25000">
                <a:srgbClr val="FFEBCE"/>
              </a:gs>
              <a:gs pos="68000">
                <a:srgbClr val="FFCEB3"/>
              </a:gs>
              <a:gs pos="0">
                <a:srgbClr val="FFEBCE">
                  <a:alpha val="0"/>
                </a:srgbClr>
              </a:gs>
              <a:gs pos="100000">
                <a:srgbClr val="FFCEB3"/>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18" name="矩形: 圆角 17">
            <a:extLst>
              <a:ext uri="{FF2B5EF4-FFF2-40B4-BE49-F238E27FC236}">
                <a16:creationId xmlns:a16="http://schemas.microsoft.com/office/drawing/2014/main" id="{76D3BDDF-369C-4553-8ED0-F9BCF0C14BAB}"/>
              </a:ext>
            </a:extLst>
          </p:cNvPr>
          <p:cNvSpPr/>
          <p:nvPr/>
        </p:nvSpPr>
        <p:spPr>
          <a:xfrm>
            <a:off x="4982308" y="4519356"/>
            <a:ext cx="2227384" cy="399905"/>
          </a:xfrm>
          <a:prstGeom prst="roundRect">
            <a:avLst>
              <a:gd name="adj" fmla="val 50000"/>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19" name="文本框 18">
            <a:extLst>
              <a:ext uri="{FF2B5EF4-FFF2-40B4-BE49-F238E27FC236}">
                <a16:creationId xmlns:a16="http://schemas.microsoft.com/office/drawing/2014/main" id="{A214529C-E56C-48C2-A59C-1963549B2C94}"/>
              </a:ext>
            </a:extLst>
          </p:cNvPr>
          <p:cNvSpPr txBox="1"/>
          <p:nvPr/>
        </p:nvSpPr>
        <p:spPr>
          <a:xfrm>
            <a:off x="5166582" y="4571066"/>
            <a:ext cx="1858843" cy="307777"/>
          </a:xfrm>
          <a:prstGeom prst="rect">
            <a:avLst/>
          </a:prstGeom>
          <a:noFill/>
          <a:ln>
            <a:noFill/>
          </a:ln>
        </p:spPr>
        <p:txBody>
          <a:bodyPr wrap="none">
            <a:spAutoFit/>
          </a:bodyPr>
          <a:lstStyle/>
          <a:p>
            <a:pPr algn="ctr"/>
            <a:r>
              <a:rPr lang="ru-RU" altLang="zh-CN" sz="1400" dirty="0">
                <a:solidFill>
                  <a:schemeClr val="bg1"/>
                </a:solidFill>
                <a:latin typeface="+mn-ea"/>
              </a:rPr>
              <a:t>Чжоу Хунсян </a:t>
            </a:r>
            <a:r>
              <a:rPr lang="en-US" altLang="zh-CN" sz="1400" dirty="0">
                <a:solidFill>
                  <a:schemeClr val="bg1"/>
                </a:solidFill>
                <a:latin typeface="+mn-ea"/>
              </a:rPr>
              <a:t>P33131</a:t>
            </a:r>
            <a:endParaRPr lang="zh-CN" altLang="en-US" sz="1400" dirty="0">
              <a:solidFill>
                <a:schemeClr val="bg1"/>
              </a:solidFill>
              <a:latin typeface="+mn-ea"/>
            </a:endParaRPr>
          </a:p>
        </p:txBody>
      </p:sp>
      <p:grpSp>
        <p:nvGrpSpPr>
          <p:cNvPr id="4" name="组合 3">
            <a:extLst>
              <a:ext uri="{FF2B5EF4-FFF2-40B4-BE49-F238E27FC236}">
                <a16:creationId xmlns:a16="http://schemas.microsoft.com/office/drawing/2014/main" id="{8B716D34-79C1-461F-B7CD-8DC2BEF34F94}"/>
              </a:ext>
            </a:extLst>
          </p:cNvPr>
          <p:cNvGrpSpPr/>
          <p:nvPr/>
        </p:nvGrpSpPr>
        <p:grpSpPr>
          <a:xfrm>
            <a:off x="5278468" y="5364910"/>
            <a:ext cx="1635063" cy="604981"/>
            <a:chOff x="756855" y="5392023"/>
            <a:chExt cx="1635063" cy="604981"/>
          </a:xfrm>
        </p:grpSpPr>
        <p:sp>
          <p:nvSpPr>
            <p:cNvPr id="21" name="文本框 20">
              <a:extLst>
                <a:ext uri="{FF2B5EF4-FFF2-40B4-BE49-F238E27FC236}">
                  <a16:creationId xmlns:a16="http://schemas.microsoft.com/office/drawing/2014/main" id="{3553D8A4-DD0F-4293-96CF-EB38C48FCDF0}"/>
                </a:ext>
              </a:extLst>
            </p:cNvPr>
            <p:cNvSpPr txBox="1"/>
            <p:nvPr/>
          </p:nvSpPr>
          <p:spPr>
            <a:xfrm>
              <a:off x="756855" y="5392023"/>
              <a:ext cx="1635063" cy="246221"/>
            </a:xfrm>
            <a:prstGeom prst="rect">
              <a:avLst/>
            </a:prstGeom>
            <a:noFill/>
            <a:ln>
              <a:noFill/>
            </a:ln>
          </p:spPr>
          <p:txBody>
            <a:bodyPr wrap="none" lIns="0" tIns="0" rIns="0" bIns="0">
              <a:spAutoFit/>
            </a:bodyPr>
            <a:lstStyle/>
            <a:p>
              <a:r>
                <a:rPr lang="ru-RU" altLang="zh-CN" sz="1600" dirty="0">
                  <a:latin typeface="+mn-ea"/>
                </a:rPr>
                <a:t>Факультет ПИиКТ</a:t>
              </a:r>
              <a:endParaRPr lang="zh-CN" altLang="en-US" sz="1600" dirty="0">
                <a:latin typeface="+mn-ea"/>
              </a:endParaRPr>
            </a:p>
          </p:txBody>
        </p:sp>
        <p:sp>
          <p:nvSpPr>
            <p:cNvPr id="22" name="文本框 21">
              <a:extLst>
                <a:ext uri="{FF2B5EF4-FFF2-40B4-BE49-F238E27FC236}">
                  <a16:creationId xmlns:a16="http://schemas.microsoft.com/office/drawing/2014/main" id="{E05F7528-C24D-454E-A49A-3B9BB4109CAB}"/>
                </a:ext>
              </a:extLst>
            </p:cNvPr>
            <p:cNvSpPr txBox="1"/>
            <p:nvPr/>
          </p:nvSpPr>
          <p:spPr>
            <a:xfrm>
              <a:off x="1030968" y="5750783"/>
              <a:ext cx="1086836" cy="246221"/>
            </a:xfrm>
            <a:prstGeom prst="rect">
              <a:avLst/>
            </a:prstGeom>
            <a:noFill/>
            <a:ln>
              <a:noFill/>
            </a:ln>
          </p:spPr>
          <p:txBody>
            <a:bodyPr wrap="none" lIns="0" tIns="0" rIns="0" bIns="0">
              <a:spAutoFit/>
            </a:bodyPr>
            <a:lstStyle/>
            <a:p>
              <a:r>
                <a:rPr lang="en-US" altLang="zh-CN" sz="1600" dirty="0">
                  <a:latin typeface="+mn-ea"/>
                </a:rPr>
                <a:t>27-02-2024</a:t>
              </a:r>
              <a:endParaRPr lang="zh-CN" altLang="en-US" sz="1600" dirty="0">
                <a:latin typeface="+mn-ea"/>
              </a:endParaRPr>
            </a:p>
          </p:txBody>
        </p:sp>
      </p:grpSp>
      <p:sp>
        <p:nvSpPr>
          <p:cNvPr id="2" name="文本框 1">
            <a:extLst>
              <a:ext uri="{FF2B5EF4-FFF2-40B4-BE49-F238E27FC236}">
                <a16:creationId xmlns:a16="http://schemas.microsoft.com/office/drawing/2014/main" id="{E22D5DD9-FA43-466C-803C-2CC4C4AFC8A5}"/>
              </a:ext>
            </a:extLst>
          </p:cNvPr>
          <p:cNvSpPr txBox="1"/>
          <p:nvPr/>
        </p:nvSpPr>
        <p:spPr>
          <a:xfrm>
            <a:off x="2296706" y="2021793"/>
            <a:ext cx="7243040" cy="1323439"/>
          </a:xfrm>
          <a:prstGeom prst="rect">
            <a:avLst/>
          </a:prstGeom>
          <a:noFill/>
        </p:spPr>
        <p:txBody>
          <a:bodyPr wrap="square" rtlCol="0">
            <a:spAutoFit/>
          </a:bodyPr>
          <a:lstStyle/>
          <a:p>
            <a:pPr algn="ctr"/>
            <a:r>
              <a:rPr lang="en-US" altLang="zh-CN" sz="4000" b="1" dirty="0">
                <a:latin typeface="+mj-ea"/>
                <a:ea typeface="+mj-ea"/>
              </a:rPr>
              <a:t>Principles of Internet censorship and solutions</a:t>
            </a:r>
            <a:endParaRPr lang="zh-CN" altLang="en-US" sz="4000" b="1" dirty="0">
              <a:latin typeface="+mj-ea"/>
              <a:ea typeface="+mj-ea"/>
            </a:endParaRPr>
          </a:p>
        </p:txBody>
      </p:sp>
      <p:sp>
        <p:nvSpPr>
          <p:cNvPr id="7" name="文本框 6">
            <a:extLst>
              <a:ext uri="{FF2B5EF4-FFF2-40B4-BE49-F238E27FC236}">
                <a16:creationId xmlns:a16="http://schemas.microsoft.com/office/drawing/2014/main" id="{B6CBAB27-DA89-43F5-B56E-CD55E5EF58CC}"/>
              </a:ext>
            </a:extLst>
          </p:cNvPr>
          <p:cNvSpPr txBox="1"/>
          <p:nvPr/>
        </p:nvSpPr>
        <p:spPr>
          <a:xfrm>
            <a:off x="2419109" y="3436343"/>
            <a:ext cx="7353782" cy="394210"/>
          </a:xfrm>
          <a:prstGeom prst="rect">
            <a:avLst/>
          </a:prstGeom>
          <a:noFill/>
        </p:spPr>
        <p:txBody>
          <a:bodyPr wrap="square" rtlCol="0">
            <a:spAutoFit/>
          </a:bodyPr>
          <a:lstStyle/>
          <a:p>
            <a:pPr algn="dist">
              <a:lnSpc>
                <a:spcPct val="120000"/>
              </a:lnSpc>
            </a:pPr>
            <a:r>
              <a:rPr lang="ru-RU" altLang="zh-CN" dirty="0"/>
              <a:t>Принципы интернет-цензуры и способы обхода</a:t>
            </a:r>
            <a:endParaRPr lang="en-US" altLang="zh-CN" dirty="0"/>
          </a:p>
        </p:txBody>
      </p:sp>
    </p:spTree>
    <p:extLst>
      <p:ext uri="{BB962C8B-B14F-4D97-AF65-F5344CB8AC3E}">
        <p14:creationId xmlns:p14="http://schemas.microsoft.com/office/powerpoint/2010/main" val="2325116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87066-2FEE-3737-3BCE-51283006C291}"/>
            </a:ext>
          </a:extLst>
        </p:cNvPr>
        <p:cNvGrpSpPr/>
        <p:nvPr/>
      </p:nvGrpSpPr>
      <p:grpSpPr>
        <a:xfrm>
          <a:off x="0" y="0"/>
          <a:ext cx="0" cy="0"/>
          <a:chOff x="0" y="0"/>
          <a:chExt cx="0" cy="0"/>
        </a:xfrm>
      </p:grpSpPr>
      <p:grpSp>
        <p:nvGrpSpPr>
          <p:cNvPr id="40" name="组合 39">
            <a:extLst>
              <a:ext uri="{FF2B5EF4-FFF2-40B4-BE49-F238E27FC236}">
                <a16:creationId xmlns:a16="http://schemas.microsoft.com/office/drawing/2014/main" id="{AD2C37CC-1580-9CD2-7CCE-9FB05C98B562}"/>
              </a:ext>
            </a:extLst>
          </p:cNvPr>
          <p:cNvGrpSpPr/>
          <p:nvPr/>
        </p:nvGrpSpPr>
        <p:grpSpPr>
          <a:xfrm>
            <a:off x="0" y="0"/>
            <a:ext cx="5478562" cy="6858000"/>
            <a:chOff x="6713438" y="0"/>
            <a:chExt cx="5478562" cy="6858000"/>
          </a:xfrm>
        </p:grpSpPr>
        <p:pic>
          <p:nvPicPr>
            <p:cNvPr id="3" name="图片 2">
              <a:extLst>
                <a:ext uri="{FF2B5EF4-FFF2-40B4-BE49-F238E27FC236}">
                  <a16:creationId xmlns:a16="http://schemas.microsoft.com/office/drawing/2014/main" id="{ADAE3707-735C-57B1-4AC6-B3C673AC0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38" y="0"/>
              <a:ext cx="5478562" cy="6858000"/>
            </a:xfrm>
            <a:prstGeom prst="rect">
              <a:avLst/>
            </a:prstGeom>
            <a:effectLst>
              <a:softEdge rad="0"/>
            </a:effectLst>
          </p:spPr>
        </p:pic>
        <p:sp>
          <p:nvSpPr>
            <p:cNvPr id="6" name="文本框 5">
              <a:extLst>
                <a:ext uri="{FF2B5EF4-FFF2-40B4-BE49-F238E27FC236}">
                  <a16:creationId xmlns:a16="http://schemas.microsoft.com/office/drawing/2014/main" id="{AED7D4A8-4113-C84D-0B71-0AB0914EFAB7}"/>
                </a:ext>
              </a:extLst>
            </p:cNvPr>
            <p:cNvSpPr txBox="1"/>
            <p:nvPr/>
          </p:nvSpPr>
          <p:spPr>
            <a:xfrm>
              <a:off x="8910797" y="404900"/>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resolve domain name</a:t>
              </a:r>
              <a:endParaRPr lang="zh-CN" altLang="en-US" sz="600" dirty="0">
                <a:solidFill>
                  <a:srgbClr val="29425B"/>
                </a:solidFill>
                <a:highlight>
                  <a:srgbClr val="FFFFFF"/>
                </a:highlight>
              </a:endParaRPr>
            </a:p>
          </p:txBody>
        </p:sp>
        <p:sp>
          <p:nvSpPr>
            <p:cNvPr id="7" name="文本框 6">
              <a:extLst>
                <a:ext uri="{FF2B5EF4-FFF2-40B4-BE49-F238E27FC236}">
                  <a16:creationId xmlns:a16="http://schemas.microsoft.com/office/drawing/2014/main" id="{A58037FB-88C6-3560-2040-B76C48C5C733}"/>
                </a:ext>
              </a:extLst>
            </p:cNvPr>
            <p:cNvSpPr txBox="1"/>
            <p:nvPr/>
          </p:nvSpPr>
          <p:spPr>
            <a:xfrm>
              <a:off x="9934349" y="439680"/>
              <a:ext cx="556538"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DDE6F1"/>
                  </a:highlight>
                </a:rPr>
                <a:t>server</a:t>
              </a:r>
              <a:endParaRPr lang="zh-CN" altLang="en-US" sz="600" dirty="0">
                <a:solidFill>
                  <a:srgbClr val="29425B"/>
                </a:solidFill>
                <a:highlight>
                  <a:srgbClr val="DDE6F1"/>
                </a:highlight>
              </a:endParaRPr>
            </a:p>
          </p:txBody>
        </p:sp>
        <p:sp>
          <p:nvSpPr>
            <p:cNvPr id="8" name="文本框 7">
              <a:extLst>
                <a:ext uri="{FF2B5EF4-FFF2-40B4-BE49-F238E27FC236}">
                  <a16:creationId xmlns:a16="http://schemas.microsoft.com/office/drawing/2014/main" id="{AA258B46-5061-2BD5-0281-E8A15EAC1652}"/>
                </a:ext>
              </a:extLst>
            </p:cNvPr>
            <p:cNvSpPr txBox="1"/>
            <p:nvPr/>
          </p:nvSpPr>
          <p:spPr>
            <a:xfrm>
              <a:off x="6943193" y="598614"/>
              <a:ext cx="1182613" cy="192938"/>
            </a:xfrm>
            <a:prstGeom prst="rect">
              <a:avLst/>
            </a:prstGeom>
            <a:noFill/>
          </p:spPr>
          <p:txBody>
            <a:bodyPr wrap="square" rtlCol="0">
              <a:spAutoFit/>
            </a:bodyPr>
            <a:lstStyle/>
            <a:p>
              <a:pPr algn="just">
                <a:lnSpc>
                  <a:spcPct val="120000"/>
                </a:lnSpc>
              </a:pPr>
              <a:r>
                <a:rPr lang="en-US" altLang="zh-CN" sz="600">
                  <a:solidFill>
                    <a:srgbClr val="29425B"/>
                  </a:solidFill>
                  <a:highlight>
                    <a:srgbClr val="FFFFFF"/>
                  </a:highlight>
                </a:rPr>
                <a:t>Search local host file</a:t>
              </a:r>
              <a:endParaRPr lang="zh-CN" altLang="en-US" sz="600" dirty="0">
                <a:solidFill>
                  <a:srgbClr val="29425B"/>
                </a:solidFill>
                <a:highlight>
                  <a:srgbClr val="FFFFFF"/>
                </a:highlight>
              </a:endParaRPr>
            </a:p>
          </p:txBody>
        </p:sp>
        <p:sp>
          <p:nvSpPr>
            <p:cNvPr id="9" name="文本框 8">
              <a:extLst>
                <a:ext uri="{FF2B5EF4-FFF2-40B4-BE49-F238E27FC236}">
                  <a16:creationId xmlns:a16="http://schemas.microsoft.com/office/drawing/2014/main" id="{75B4E89C-089A-E74A-F95B-969F2C2663B6}"/>
                </a:ext>
              </a:extLst>
            </p:cNvPr>
            <p:cNvSpPr txBox="1"/>
            <p:nvPr/>
          </p:nvSpPr>
          <p:spPr>
            <a:xfrm>
              <a:off x="7774707" y="548411"/>
              <a:ext cx="1182613"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Find the correct IP of host</a:t>
              </a:r>
              <a:endParaRPr lang="zh-CN" altLang="en-US" sz="600" dirty="0">
                <a:solidFill>
                  <a:srgbClr val="29425B"/>
                </a:solidFill>
                <a:highlight>
                  <a:srgbClr val="FFFFFF"/>
                </a:highlight>
              </a:endParaRPr>
            </a:p>
          </p:txBody>
        </p:sp>
        <p:sp>
          <p:nvSpPr>
            <p:cNvPr id="10" name="文本框 9">
              <a:extLst>
                <a:ext uri="{FF2B5EF4-FFF2-40B4-BE49-F238E27FC236}">
                  <a16:creationId xmlns:a16="http://schemas.microsoft.com/office/drawing/2014/main" id="{E3D8866E-0D5D-5412-EA26-B7FF4F763745}"/>
                </a:ext>
              </a:extLst>
            </p:cNvPr>
            <p:cNvSpPr txBox="1"/>
            <p:nvPr/>
          </p:nvSpPr>
          <p:spPr>
            <a:xfrm>
              <a:off x="7248711" y="1551873"/>
              <a:ext cx="589653"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DNS server</a:t>
              </a:r>
              <a:endParaRPr lang="zh-CN" altLang="en-US" sz="600" dirty="0">
                <a:solidFill>
                  <a:srgbClr val="29425B"/>
                </a:solidFill>
                <a:highlight>
                  <a:srgbClr val="FFFFFF"/>
                </a:highlight>
              </a:endParaRPr>
            </a:p>
          </p:txBody>
        </p:sp>
        <p:sp>
          <p:nvSpPr>
            <p:cNvPr id="11" name="文本框 10">
              <a:extLst>
                <a:ext uri="{FF2B5EF4-FFF2-40B4-BE49-F238E27FC236}">
                  <a16:creationId xmlns:a16="http://schemas.microsoft.com/office/drawing/2014/main" id="{6D1B6391-F26A-203D-3BB8-48AE6B07226E}"/>
                </a:ext>
              </a:extLst>
            </p:cNvPr>
            <p:cNvSpPr txBox="1"/>
            <p:nvPr/>
          </p:nvSpPr>
          <p:spPr>
            <a:xfrm>
              <a:off x="7170236" y="1649854"/>
              <a:ext cx="831902"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(Domain server)</a:t>
              </a:r>
              <a:endParaRPr lang="zh-CN" altLang="en-US" sz="600" dirty="0">
                <a:solidFill>
                  <a:srgbClr val="29425B"/>
                </a:solidFill>
                <a:highlight>
                  <a:srgbClr val="FFFFFF"/>
                </a:highlight>
              </a:endParaRPr>
            </a:p>
          </p:txBody>
        </p:sp>
        <p:sp>
          <p:nvSpPr>
            <p:cNvPr id="12" name="文本框 11">
              <a:extLst>
                <a:ext uri="{FF2B5EF4-FFF2-40B4-BE49-F238E27FC236}">
                  <a16:creationId xmlns:a16="http://schemas.microsoft.com/office/drawing/2014/main" id="{AD58F364-D2C4-EB3B-996C-9DFFF1DA5CFD}"/>
                </a:ext>
              </a:extLst>
            </p:cNvPr>
            <p:cNvSpPr txBox="1"/>
            <p:nvPr/>
          </p:nvSpPr>
          <p:spPr>
            <a:xfrm>
              <a:off x="6943193" y="1802254"/>
              <a:ext cx="589653"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Host name</a:t>
              </a:r>
              <a:endParaRPr lang="zh-CN" altLang="en-US" sz="600" dirty="0">
                <a:solidFill>
                  <a:srgbClr val="29425B"/>
                </a:solidFill>
                <a:highlight>
                  <a:srgbClr val="FFFFFF"/>
                </a:highlight>
              </a:endParaRPr>
            </a:p>
          </p:txBody>
        </p:sp>
        <p:sp>
          <p:nvSpPr>
            <p:cNvPr id="13" name="文本框 12">
              <a:extLst>
                <a:ext uri="{FF2B5EF4-FFF2-40B4-BE49-F238E27FC236}">
                  <a16:creationId xmlns:a16="http://schemas.microsoft.com/office/drawing/2014/main" id="{3F5DC4D3-25AF-F79C-EFD6-0105486387BF}"/>
                </a:ext>
              </a:extLst>
            </p:cNvPr>
            <p:cNvSpPr txBox="1"/>
            <p:nvPr/>
          </p:nvSpPr>
          <p:spPr>
            <a:xfrm>
              <a:off x="7494694" y="1802254"/>
              <a:ext cx="589653"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IP address</a:t>
              </a:r>
              <a:endParaRPr lang="zh-CN" altLang="en-US" sz="600" dirty="0">
                <a:solidFill>
                  <a:srgbClr val="29425B"/>
                </a:solidFill>
                <a:highlight>
                  <a:srgbClr val="FFFFFF"/>
                </a:highlight>
              </a:endParaRPr>
            </a:p>
          </p:txBody>
        </p:sp>
        <p:sp>
          <p:nvSpPr>
            <p:cNvPr id="14" name="文本框 13">
              <a:extLst>
                <a:ext uri="{FF2B5EF4-FFF2-40B4-BE49-F238E27FC236}">
                  <a16:creationId xmlns:a16="http://schemas.microsoft.com/office/drawing/2014/main" id="{1B200071-4B04-FDA2-9414-AF70905B1EB7}"/>
                </a:ext>
              </a:extLst>
            </p:cNvPr>
            <p:cNvSpPr txBox="1"/>
            <p:nvPr/>
          </p:nvSpPr>
          <p:spPr>
            <a:xfrm>
              <a:off x="6718278" y="1293697"/>
              <a:ext cx="952456" cy="192938"/>
            </a:xfrm>
            <a:prstGeom prst="rect">
              <a:avLst/>
            </a:prstGeom>
            <a:noFill/>
          </p:spPr>
          <p:txBody>
            <a:bodyPr wrap="square" rtlCol="0">
              <a:spAutoFit/>
            </a:bodyPr>
            <a:lstStyle/>
            <a:p>
              <a:pPr>
                <a:lnSpc>
                  <a:spcPct val="120000"/>
                </a:lnSpc>
              </a:pPr>
              <a:r>
                <a:rPr lang="en-US" altLang="zh-CN" sz="600" dirty="0">
                  <a:solidFill>
                    <a:srgbClr val="FF0000"/>
                  </a:solidFill>
                  <a:highlight>
                    <a:srgbClr val="FFFFFF"/>
                  </a:highlight>
                </a:rPr>
                <a:t>Outer Domain server</a:t>
              </a:r>
              <a:endParaRPr lang="zh-CN" altLang="en-US" sz="600" dirty="0">
                <a:solidFill>
                  <a:srgbClr val="FF0000"/>
                </a:solidFill>
                <a:highlight>
                  <a:srgbClr val="FFFFFF"/>
                </a:highlight>
              </a:endParaRPr>
            </a:p>
          </p:txBody>
        </p:sp>
        <p:sp>
          <p:nvSpPr>
            <p:cNvPr id="15" name="文本框 14">
              <a:extLst>
                <a:ext uri="{FF2B5EF4-FFF2-40B4-BE49-F238E27FC236}">
                  <a16:creationId xmlns:a16="http://schemas.microsoft.com/office/drawing/2014/main" id="{85583A00-024D-C1D7-5E3F-63F65A19F82F}"/>
                </a:ext>
              </a:extLst>
            </p:cNvPr>
            <p:cNvSpPr txBox="1"/>
            <p:nvPr/>
          </p:nvSpPr>
          <p:spPr>
            <a:xfrm>
              <a:off x="7018466" y="2533773"/>
              <a:ext cx="589653" cy="192938"/>
            </a:xfrm>
            <a:prstGeom prst="rect">
              <a:avLst/>
            </a:prstGeom>
            <a:noFill/>
          </p:spPr>
          <p:txBody>
            <a:bodyPr wrap="square" rtlCol="0">
              <a:spAutoFit/>
            </a:bodyPr>
            <a:lstStyle/>
            <a:p>
              <a:pPr>
                <a:lnSpc>
                  <a:spcPct val="120000"/>
                </a:lnSpc>
              </a:pPr>
              <a:r>
                <a:rPr lang="en-US" altLang="zh-CN" sz="600" dirty="0">
                  <a:solidFill>
                    <a:srgbClr val="FF0000"/>
                  </a:solidFill>
                  <a:highlight>
                    <a:srgbClr val="FFFFFF"/>
                  </a:highlight>
                </a:rPr>
                <a:t>Not found</a:t>
              </a:r>
              <a:endParaRPr lang="zh-CN" altLang="en-US" sz="600" dirty="0">
                <a:solidFill>
                  <a:srgbClr val="FF0000"/>
                </a:solidFill>
                <a:highlight>
                  <a:srgbClr val="FFFFFF"/>
                </a:highlight>
              </a:endParaRPr>
            </a:p>
          </p:txBody>
        </p:sp>
        <p:sp>
          <p:nvSpPr>
            <p:cNvPr id="16" name="文本框 15">
              <a:extLst>
                <a:ext uri="{FF2B5EF4-FFF2-40B4-BE49-F238E27FC236}">
                  <a16:creationId xmlns:a16="http://schemas.microsoft.com/office/drawing/2014/main" id="{1B586A90-C5AE-48BF-5379-3C08E7F604C3}"/>
                </a:ext>
              </a:extLst>
            </p:cNvPr>
            <p:cNvSpPr txBox="1"/>
            <p:nvPr/>
          </p:nvSpPr>
          <p:spPr>
            <a:xfrm>
              <a:off x="7238019" y="2909425"/>
              <a:ext cx="764119" cy="192938"/>
            </a:xfrm>
            <a:prstGeom prst="rect">
              <a:avLst/>
            </a:prstGeom>
            <a:noFill/>
          </p:spPr>
          <p:txBody>
            <a:bodyPr wrap="square" rtlCol="0">
              <a:spAutoFit/>
            </a:bodyPr>
            <a:lstStyle/>
            <a:p>
              <a:pPr>
                <a:lnSpc>
                  <a:spcPct val="120000"/>
                </a:lnSpc>
              </a:pPr>
              <a:r>
                <a:rPr lang="en-US" altLang="zh-CN" sz="600" dirty="0">
                  <a:solidFill>
                    <a:srgbClr val="FF0000"/>
                  </a:solidFill>
                  <a:highlight>
                    <a:srgbClr val="FFFFFF"/>
                  </a:highlight>
                </a:rPr>
                <a:t>Report link error</a:t>
              </a:r>
              <a:endParaRPr lang="zh-CN" altLang="en-US" sz="600" dirty="0">
                <a:solidFill>
                  <a:srgbClr val="FF0000"/>
                </a:solidFill>
                <a:highlight>
                  <a:srgbClr val="FFFFFF"/>
                </a:highlight>
              </a:endParaRPr>
            </a:p>
          </p:txBody>
        </p:sp>
        <p:sp>
          <p:nvSpPr>
            <p:cNvPr id="17" name="文本框 16">
              <a:extLst>
                <a:ext uri="{FF2B5EF4-FFF2-40B4-BE49-F238E27FC236}">
                  <a16:creationId xmlns:a16="http://schemas.microsoft.com/office/drawing/2014/main" id="{61277CD4-475F-752E-5FC7-8CA9CE415262}"/>
                </a:ext>
              </a:extLst>
            </p:cNvPr>
            <p:cNvSpPr txBox="1"/>
            <p:nvPr/>
          </p:nvSpPr>
          <p:spPr>
            <a:xfrm>
              <a:off x="7889785" y="1027765"/>
              <a:ext cx="952456" cy="192938"/>
            </a:xfrm>
            <a:prstGeom prst="rect">
              <a:avLst/>
            </a:prstGeom>
            <a:noFill/>
          </p:spPr>
          <p:txBody>
            <a:bodyPr wrap="square" rtlCol="0">
              <a:spAutoFit/>
            </a:bodyPr>
            <a:lstStyle/>
            <a:p>
              <a:pPr>
                <a:lnSpc>
                  <a:spcPct val="120000"/>
                </a:lnSpc>
              </a:pPr>
              <a:r>
                <a:rPr lang="en-US" altLang="zh-CN" sz="600" dirty="0">
                  <a:solidFill>
                    <a:srgbClr val="37751C"/>
                  </a:solidFill>
                  <a:highlight>
                    <a:srgbClr val="FFFFFF"/>
                  </a:highlight>
                </a:rPr>
                <a:t>Return result (IP)</a:t>
              </a:r>
              <a:endParaRPr lang="zh-CN" altLang="en-US" sz="600" dirty="0">
                <a:solidFill>
                  <a:srgbClr val="37751C"/>
                </a:solidFill>
                <a:highlight>
                  <a:srgbClr val="FFFFFF"/>
                </a:highlight>
              </a:endParaRPr>
            </a:p>
          </p:txBody>
        </p:sp>
        <p:sp>
          <p:nvSpPr>
            <p:cNvPr id="18" name="文本框 17">
              <a:extLst>
                <a:ext uri="{FF2B5EF4-FFF2-40B4-BE49-F238E27FC236}">
                  <a16:creationId xmlns:a16="http://schemas.microsoft.com/office/drawing/2014/main" id="{9E6C5389-2CB1-F209-AF88-14EE6378D836}"/>
                </a:ext>
              </a:extLst>
            </p:cNvPr>
            <p:cNvSpPr txBox="1"/>
            <p:nvPr/>
          </p:nvSpPr>
          <p:spPr>
            <a:xfrm>
              <a:off x="8077411" y="1834826"/>
              <a:ext cx="952456" cy="192938"/>
            </a:xfrm>
            <a:prstGeom prst="rect">
              <a:avLst/>
            </a:prstGeom>
            <a:noFill/>
          </p:spPr>
          <p:txBody>
            <a:bodyPr wrap="square" rtlCol="0">
              <a:spAutoFit/>
            </a:bodyPr>
            <a:lstStyle/>
            <a:p>
              <a:pPr>
                <a:lnSpc>
                  <a:spcPct val="120000"/>
                </a:lnSpc>
              </a:pPr>
              <a:r>
                <a:rPr lang="en-US" altLang="zh-CN" sz="600" dirty="0">
                  <a:solidFill>
                    <a:srgbClr val="37751C"/>
                  </a:solidFill>
                  <a:highlight>
                    <a:srgbClr val="FFFFFF"/>
                  </a:highlight>
                </a:rPr>
                <a:t>Return result (IP)</a:t>
              </a:r>
              <a:endParaRPr lang="zh-CN" altLang="en-US" sz="600" dirty="0">
                <a:solidFill>
                  <a:srgbClr val="37751C"/>
                </a:solidFill>
                <a:highlight>
                  <a:srgbClr val="FFFFFF"/>
                </a:highlight>
              </a:endParaRPr>
            </a:p>
          </p:txBody>
        </p:sp>
        <p:sp>
          <p:nvSpPr>
            <p:cNvPr id="19" name="文本框 18">
              <a:extLst>
                <a:ext uri="{FF2B5EF4-FFF2-40B4-BE49-F238E27FC236}">
                  <a16:creationId xmlns:a16="http://schemas.microsoft.com/office/drawing/2014/main" id="{283F2460-54B0-F23E-1163-7C281627421D}"/>
                </a:ext>
              </a:extLst>
            </p:cNvPr>
            <p:cNvSpPr txBox="1"/>
            <p:nvPr/>
          </p:nvSpPr>
          <p:spPr>
            <a:xfrm>
              <a:off x="9287437" y="1668050"/>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Send http request</a:t>
              </a:r>
              <a:endParaRPr lang="zh-CN" altLang="en-US" sz="600" dirty="0">
                <a:solidFill>
                  <a:srgbClr val="29425B"/>
                </a:solidFill>
                <a:highlight>
                  <a:srgbClr val="FFFFFF"/>
                </a:highlight>
              </a:endParaRPr>
            </a:p>
          </p:txBody>
        </p:sp>
        <p:sp>
          <p:nvSpPr>
            <p:cNvPr id="20" name="文本框 19">
              <a:extLst>
                <a:ext uri="{FF2B5EF4-FFF2-40B4-BE49-F238E27FC236}">
                  <a16:creationId xmlns:a16="http://schemas.microsoft.com/office/drawing/2014/main" id="{13D9DD72-EC8D-4384-0EBC-8B83C62B6EF5}"/>
                </a:ext>
              </a:extLst>
            </p:cNvPr>
            <p:cNvSpPr txBox="1"/>
            <p:nvPr/>
          </p:nvSpPr>
          <p:spPr>
            <a:xfrm>
              <a:off x="10472691" y="2075208"/>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Resolve host</a:t>
              </a:r>
              <a:endParaRPr lang="zh-CN" altLang="en-US" sz="600" dirty="0">
                <a:solidFill>
                  <a:srgbClr val="29425B"/>
                </a:solidFill>
                <a:highlight>
                  <a:srgbClr val="FFFFFF"/>
                </a:highlight>
              </a:endParaRPr>
            </a:p>
          </p:txBody>
        </p:sp>
        <p:sp>
          <p:nvSpPr>
            <p:cNvPr id="21" name="文本框 20">
              <a:extLst>
                <a:ext uri="{FF2B5EF4-FFF2-40B4-BE49-F238E27FC236}">
                  <a16:creationId xmlns:a16="http://schemas.microsoft.com/office/drawing/2014/main" id="{9DCD5BBB-75A8-3F22-5B29-F22351420B9C}"/>
                </a:ext>
              </a:extLst>
            </p:cNvPr>
            <p:cNvSpPr txBox="1"/>
            <p:nvPr/>
          </p:nvSpPr>
          <p:spPr>
            <a:xfrm>
              <a:off x="9235121" y="4709226"/>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return http response</a:t>
              </a:r>
              <a:endParaRPr lang="zh-CN" altLang="en-US" sz="600" dirty="0">
                <a:solidFill>
                  <a:srgbClr val="29425B"/>
                </a:solidFill>
                <a:highlight>
                  <a:srgbClr val="FFFFFF"/>
                </a:highlight>
              </a:endParaRPr>
            </a:p>
          </p:txBody>
        </p:sp>
        <p:sp>
          <p:nvSpPr>
            <p:cNvPr id="22" name="文本框 21">
              <a:extLst>
                <a:ext uri="{FF2B5EF4-FFF2-40B4-BE49-F238E27FC236}">
                  <a16:creationId xmlns:a16="http://schemas.microsoft.com/office/drawing/2014/main" id="{F278F47A-D024-E155-5A09-42F9C03A706E}"/>
                </a:ext>
              </a:extLst>
            </p:cNvPr>
            <p:cNvSpPr txBox="1"/>
            <p:nvPr/>
          </p:nvSpPr>
          <p:spPr>
            <a:xfrm>
              <a:off x="9201001" y="5217244"/>
              <a:ext cx="1184945" cy="1929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Keep sending request</a:t>
              </a:r>
              <a:endParaRPr lang="zh-CN" altLang="en-US" sz="600" dirty="0">
                <a:solidFill>
                  <a:srgbClr val="29425B"/>
                </a:solidFill>
                <a:highlight>
                  <a:srgbClr val="FFFFFF"/>
                </a:highlight>
              </a:endParaRPr>
            </a:p>
          </p:txBody>
        </p:sp>
        <p:sp>
          <p:nvSpPr>
            <p:cNvPr id="23" name="文本框 22">
              <a:extLst>
                <a:ext uri="{FF2B5EF4-FFF2-40B4-BE49-F238E27FC236}">
                  <a16:creationId xmlns:a16="http://schemas.microsoft.com/office/drawing/2014/main" id="{C4267AB1-B8AE-392D-32F5-2DDFD10F7575}"/>
                </a:ext>
              </a:extLst>
            </p:cNvPr>
            <p:cNvSpPr txBox="1"/>
            <p:nvPr/>
          </p:nvSpPr>
          <p:spPr>
            <a:xfrm>
              <a:off x="9287437" y="5565262"/>
              <a:ext cx="1184945" cy="1929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Keep responding</a:t>
              </a:r>
              <a:endParaRPr lang="zh-CN" altLang="en-US" sz="600" dirty="0">
                <a:solidFill>
                  <a:srgbClr val="29425B"/>
                </a:solidFill>
                <a:highlight>
                  <a:srgbClr val="FFFFFF"/>
                </a:highlight>
              </a:endParaRPr>
            </a:p>
          </p:txBody>
        </p:sp>
        <p:sp>
          <p:nvSpPr>
            <p:cNvPr id="24" name="文本框 23">
              <a:extLst>
                <a:ext uri="{FF2B5EF4-FFF2-40B4-BE49-F238E27FC236}">
                  <a16:creationId xmlns:a16="http://schemas.microsoft.com/office/drawing/2014/main" id="{757BABB7-8B7B-354B-08EE-3F7C807A0CF7}"/>
                </a:ext>
              </a:extLst>
            </p:cNvPr>
            <p:cNvSpPr txBox="1"/>
            <p:nvPr/>
          </p:nvSpPr>
          <p:spPr>
            <a:xfrm>
              <a:off x="10472691" y="2580770"/>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Name of site</a:t>
              </a:r>
              <a:endParaRPr lang="zh-CN" altLang="en-US" sz="600" dirty="0">
                <a:solidFill>
                  <a:srgbClr val="29425B"/>
                </a:solidFill>
                <a:highlight>
                  <a:srgbClr val="FFFFFF"/>
                </a:highlight>
              </a:endParaRPr>
            </a:p>
          </p:txBody>
        </p:sp>
        <p:sp>
          <p:nvSpPr>
            <p:cNvPr id="25" name="文本框 24">
              <a:extLst>
                <a:ext uri="{FF2B5EF4-FFF2-40B4-BE49-F238E27FC236}">
                  <a16:creationId xmlns:a16="http://schemas.microsoft.com/office/drawing/2014/main" id="{4B5B54FE-241D-6876-425E-8418FC761468}"/>
                </a:ext>
              </a:extLst>
            </p:cNvPr>
            <p:cNvSpPr txBox="1"/>
            <p:nvPr/>
          </p:nvSpPr>
          <p:spPr>
            <a:xfrm>
              <a:off x="10472382" y="3069843"/>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Name of resource</a:t>
              </a:r>
              <a:endParaRPr lang="zh-CN" altLang="en-US" sz="600" dirty="0">
                <a:solidFill>
                  <a:srgbClr val="29425B"/>
                </a:solidFill>
                <a:highlight>
                  <a:srgbClr val="FFFFFF"/>
                </a:highlight>
              </a:endParaRPr>
            </a:p>
          </p:txBody>
        </p:sp>
        <p:sp>
          <p:nvSpPr>
            <p:cNvPr id="26" name="文本框 25">
              <a:extLst>
                <a:ext uri="{FF2B5EF4-FFF2-40B4-BE49-F238E27FC236}">
                  <a16:creationId xmlns:a16="http://schemas.microsoft.com/office/drawing/2014/main" id="{E2734D2C-05FA-3DB2-EBDA-CCDD8376DE7C}"/>
                </a:ext>
              </a:extLst>
            </p:cNvPr>
            <p:cNvSpPr txBox="1"/>
            <p:nvPr/>
          </p:nvSpPr>
          <p:spPr>
            <a:xfrm>
              <a:off x="10472382" y="3412174"/>
              <a:ext cx="925181"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Get the resource file</a:t>
              </a:r>
              <a:endParaRPr lang="zh-CN" altLang="en-US" sz="600" dirty="0">
                <a:solidFill>
                  <a:srgbClr val="29425B"/>
                </a:solidFill>
                <a:highlight>
                  <a:srgbClr val="FFFFFF"/>
                </a:highlight>
              </a:endParaRPr>
            </a:p>
          </p:txBody>
        </p:sp>
        <p:sp>
          <p:nvSpPr>
            <p:cNvPr id="27" name="文本框 26">
              <a:extLst>
                <a:ext uri="{FF2B5EF4-FFF2-40B4-BE49-F238E27FC236}">
                  <a16:creationId xmlns:a16="http://schemas.microsoft.com/office/drawing/2014/main" id="{79F464B2-57FA-3648-CB51-6870CE2A2A44}"/>
                </a:ext>
              </a:extLst>
            </p:cNvPr>
            <p:cNvSpPr txBox="1"/>
            <p:nvPr/>
          </p:nvSpPr>
          <p:spPr>
            <a:xfrm>
              <a:off x="10636875" y="3891355"/>
              <a:ext cx="952456" cy="192938"/>
            </a:xfrm>
            <a:prstGeom prst="rect">
              <a:avLst/>
            </a:prstGeom>
            <a:noFill/>
          </p:spPr>
          <p:txBody>
            <a:bodyPr wrap="square" rtlCol="0">
              <a:spAutoFit/>
            </a:bodyPr>
            <a:lstStyle/>
            <a:p>
              <a:pPr>
                <a:lnSpc>
                  <a:spcPct val="120000"/>
                </a:lnSpc>
              </a:pPr>
              <a:r>
                <a:rPr lang="en-US" altLang="zh-CN" sz="600" dirty="0">
                  <a:solidFill>
                    <a:srgbClr val="37751C"/>
                  </a:solidFill>
                  <a:highlight>
                    <a:srgbClr val="FFFFFF"/>
                  </a:highlight>
                </a:rPr>
                <a:t>find success</a:t>
              </a:r>
              <a:endParaRPr lang="zh-CN" altLang="en-US" sz="600" dirty="0">
                <a:solidFill>
                  <a:srgbClr val="37751C"/>
                </a:solidFill>
                <a:highlight>
                  <a:srgbClr val="FFFFFF"/>
                </a:highlight>
              </a:endParaRPr>
            </a:p>
          </p:txBody>
        </p:sp>
        <p:sp>
          <p:nvSpPr>
            <p:cNvPr id="28" name="文本框 27">
              <a:extLst>
                <a:ext uri="{FF2B5EF4-FFF2-40B4-BE49-F238E27FC236}">
                  <a16:creationId xmlns:a16="http://schemas.microsoft.com/office/drawing/2014/main" id="{53BACAFE-3A98-6599-3DC2-89904CD6CF38}"/>
                </a:ext>
              </a:extLst>
            </p:cNvPr>
            <p:cNvSpPr txBox="1"/>
            <p:nvPr/>
          </p:nvSpPr>
          <p:spPr>
            <a:xfrm>
              <a:off x="10574693" y="3967623"/>
              <a:ext cx="952456" cy="192938"/>
            </a:xfrm>
            <a:prstGeom prst="rect">
              <a:avLst/>
            </a:prstGeom>
            <a:noFill/>
          </p:spPr>
          <p:txBody>
            <a:bodyPr wrap="square" rtlCol="0">
              <a:spAutoFit/>
            </a:bodyPr>
            <a:lstStyle/>
            <a:p>
              <a:pPr>
                <a:lnSpc>
                  <a:spcPct val="120000"/>
                </a:lnSpc>
              </a:pPr>
              <a:r>
                <a:rPr lang="en-US" altLang="zh-CN" sz="600" dirty="0">
                  <a:solidFill>
                    <a:srgbClr val="37751C"/>
                  </a:solidFill>
                  <a:highlight>
                    <a:srgbClr val="FFFFFF"/>
                  </a:highlight>
                </a:rPr>
                <a:t>Return code 200</a:t>
              </a:r>
              <a:endParaRPr lang="zh-CN" altLang="en-US" sz="600" dirty="0">
                <a:solidFill>
                  <a:srgbClr val="37751C"/>
                </a:solidFill>
                <a:highlight>
                  <a:srgbClr val="FFFFFF"/>
                </a:highlight>
              </a:endParaRPr>
            </a:p>
          </p:txBody>
        </p:sp>
        <p:sp>
          <p:nvSpPr>
            <p:cNvPr id="29" name="文本框 28">
              <a:extLst>
                <a:ext uri="{FF2B5EF4-FFF2-40B4-BE49-F238E27FC236}">
                  <a16:creationId xmlns:a16="http://schemas.microsoft.com/office/drawing/2014/main" id="{B7B0D225-A233-A846-C92C-BCEA9D6C6D9D}"/>
                </a:ext>
              </a:extLst>
            </p:cNvPr>
            <p:cNvSpPr txBox="1"/>
            <p:nvPr/>
          </p:nvSpPr>
          <p:spPr>
            <a:xfrm>
              <a:off x="11361917" y="4553165"/>
              <a:ext cx="764119" cy="192938"/>
            </a:xfrm>
            <a:prstGeom prst="rect">
              <a:avLst/>
            </a:prstGeom>
            <a:noFill/>
          </p:spPr>
          <p:txBody>
            <a:bodyPr wrap="square" rtlCol="0">
              <a:spAutoFit/>
            </a:bodyPr>
            <a:lstStyle/>
            <a:p>
              <a:pPr>
                <a:lnSpc>
                  <a:spcPct val="120000"/>
                </a:lnSpc>
              </a:pPr>
              <a:r>
                <a:rPr lang="en-US" altLang="zh-CN" sz="600" dirty="0">
                  <a:solidFill>
                    <a:srgbClr val="FF0000"/>
                  </a:solidFill>
                  <a:highlight>
                    <a:srgbClr val="FFFFFF"/>
                  </a:highlight>
                </a:rPr>
                <a:t>Fail return 404</a:t>
              </a:r>
              <a:endParaRPr lang="zh-CN" altLang="en-US" sz="600" dirty="0">
                <a:solidFill>
                  <a:srgbClr val="FF0000"/>
                </a:solidFill>
                <a:highlight>
                  <a:srgbClr val="FFFFFF"/>
                </a:highlight>
              </a:endParaRPr>
            </a:p>
          </p:txBody>
        </p:sp>
        <p:sp>
          <p:nvSpPr>
            <p:cNvPr id="30" name="文本框 29">
              <a:extLst>
                <a:ext uri="{FF2B5EF4-FFF2-40B4-BE49-F238E27FC236}">
                  <a16:creationId xmlns:a16="http://schemas.microsoft.com/office/drawing/2014/main" id="{3876121C-8BA2-4CCE-2DEB-6A3726CE91A4}"/>
                </a:ext>
              </a:extLst>
            </p:cNvPr>
            <p:cNvSpPr txBox="1"/>
            <p:nvPr/>
          </p:nvSpPr>
          <p:spPr>
            <a:xfrm>
              <a:off x="8775746" y="2068337"/>
              <a:ext cx="2120463" cy="1929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Get the visited host in the request information</a:t>
              </a:r>
              <a:endParaRPr lang="zh-CN" altLang="en-US" sz="600" dirty="0">
                <a:solidFill>
                  <a:srgbClr val="29425B"/>
                </a:solidFill>
                <a:highlight>
                  <a:srgbClr val="FFFFFF"/>
                </a:highlight>
              </a:endParaRPr>
            </a:p>
          </p:txBody>
        </p:sp>
        <p:sp>
          <p:nvSpPr>
            <p:cNvPr id="31" name="文本框 30">
              <a:extLst>
                <a:ext uri="{FF2B5EF4-FFF2-40B4-BE49-F238E27FC236}">
                  <a16:creationId xmlns:a16="http://schemas.microsoft.com/office/drawing/2014/main" id="{0BB36C2C-C049-7A98-C1A2-A04465862365}"/>
                </a:ext>
              </a:extLst>
            </p:cNvPr>
            <p:cNvSpPr txBox="1"/>
            <p:nvPr/>
          </p:nvSpPr>
          <p:spPr>
            <a:xfrm>
              <a:off x="8816768" y="2537325"/>
              <a:ext cx="1654894" cy="3037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Obtain the web application to be accessed in the request information</a:t>
              </a:r>
              <a:endParaRPr lang="zh-CN" altLang="en-US" sz="600" dirty="0">
                <a:solidFill>
                  <a:srgbClr val="29425B"/>
                </a:solidFill>
                <a:highlight>
                  <a:srgbClr val="FFFFFF"/>
                </a:highlight>
              </a:endParaRPr>
            </a:p>
          </p:txBody>
        </p:sp>
        <p:sp>
          <p:nvSpPr>
            <p:cNvPr id="32" name="文本框 31">
              <a:extLst>
                <a:ext uri="{FF2B5EF4-FFF2-40B4-BE49-F238E27FC236}">
                  <a16:creationId xmlns:a16="http://schemas.microsoft.com/office/drawing/2014/main" id="{9FCC77AB-1166-8F4A-EB82-4CE2A203BB65}"/>
                </a:ext>
              </a:extLst>
            </p:cNvPr>
            <p:cNvSpPr txBox="1"/>
            <p:nvPr/>
          </p:nvSpPr>
          <p:spPr>
            <a:xfrm>
              <a:off x="8716381" y="3030914"/>
              <a:ext cx="1868539" cy="1929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Get the web resource requested from the server</a:t>
              </a:r>
              <a:endParaRPr lang="zh-CN" altLang="en-US" sz="600" dirty="0">
                <a:solidFill>
                  <a:srgbClr val="29425B"/>
                </a:solidFill>
                <a:highlight>
                  <a:srgbClr val="FFFFFF"/>
                </a:highlight>
              </a:endParaRPr>
            </a:p>
          </p:txBody>
        </p:sp>
        <p:sp>
          <p:nvSpPr>
            <p:cNvPr id="33" name="文本框 32">
              <a:extLst>
                <a:ext uri="{FF2B5EF4-FFF2-40B4-BE49-F238E27FC236}">
                  <a16:creationId xmlns:a16="http://schemas.microsoft.com/office/drawing/2014/main" id="{B0EF5F2B-AC93-15D9-C495-E798294E507A}"/>
                </a:ext>
              </a:extLst>
            </p:cNvPr>
            <p:cNvSpPr txBox="1"/>
            <p:nvPr/>
          </p:nvSpPr>
          <p:spPr>
            <a:xfrm>
              <a:off x="8734402" y="4347525"/>
              <a:ext cx="1832495" cy="303738"/>
            </a:xfrm>
            <a:prstGeom prst="rect">
              <a:avLst/>
            </a:prstGeom>
            <a:noFill/>
          </p:spPr>
          <p:txBody>
            <a:bodyPr wrap="square" rtlCol="0">
              <a:spAutoFit/>
            </a:bodyPr>
            <a:lstStyle/>
            <a:p>
              <a:pPr>
                <a:lnSpc>
                  <a:spcPct val="120000"/>
                </a:lnSpc>
              </a:pPr>
              <a:r>
                <a:rPr lang="en-US" altLang="zh-CN" sz="600" dirty="0">
                  <a:solidFill>
                    <a:srgbClr val="29425B"/>
                  </a:solidFill>
                  <a:highlight>
                    <a:srgbClr val="FFFFFF"/>
                  </a:highlight>
                </a:rPr>
                <a:t>Encapsulate the requested resource into an HTTP response</a:t>
              </a:r>
              <a:endParaRPr lang="zh-CN" altLang="en-US" sz="600" dirty="0">
                <a:solidFill>
                  <a:srgbClr val="29425B"/>
                </a:solidFill>
                <a:highlight>
                  <a:srgbClr val="FFFFFF"/>
                </a:highlight>
              </a:endParaRPr>
            </a:p>
          </p:txBody>
        </p:sp>
        <p:sp>
          <p:nvSpPr>
            <p:cNvPr id="34" name="文本框 33">
              <a:extLst>
                <a:ext uri="{FF2B5EF4-FFF2-40B4-BE49-F238E27FC236}">
                  <a16:creationId xmlns:a16="http://schemas.microsoft.com/office/drawing/2014/main" id="{9BA01F42-512C-5F17-6706-5418D464A976}"/>
                </a:ext>
              </a:extLst>
            </p:cNvPr>
            <p:cNvSpPr txBox="1"/>
            <p:nvPr/>
          </p:nvSpPr>
          <p:spPr>
            <a:xfrm>
              <a:off x="10441387" y="4360227"/>
              <a:ext cx="1219068" cy="1929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Encapsulated response</a:t>
              </a:r>
              <a:endParaRPr lang="zh-CN" altLang="en-US" sz="600" dirty="0">
                <a:solidFill>
                  <a:srgbClr val="29425B"/>
                </a:solidFill>
                <a:highlight>
                  <a:srgbClr val="FFFFFF"/>
                </a:highlight>
              </a:endParaRPr>
            </a:p>
          </p:txBody>
        </p:sp>
        <p:sp>
          <p:nvSpPr>
            <p:cNvPr id="35" name="文本框 34">
              <a:extLst>
                <a:ext uri="{FF2B5EF4-FFF2-40B4-BE49-F238E27FC236}">
                  <a16:creationId xmlns:a16="http://schemas.microsoft.com/office/drawing/2014/main" id="{9472E2BF-303C-B405-4AE9-083DC7AA13B4}"/>
                </a:ext>
              </a:extLst>
            </p:cNvPr>
            <p:cNvSpPr txBox="1"/>
            <p:nvPr/>
          </p:nvSpPr>
          <p:spPr>
            <a:xfrm>
              <a:off x="10490712" y="827305"/>
              <a:ext cx="925181" cy="303738"/>
            </a:xfrm>
            <a:prstGeom prst="rect">
              <a:avLst/>
            </a:prstGeom>
            <a:noFill/>
          </p:spPr>
          <p:txBody>
            <a:bodyPr wrap="square" rtlCol="0">
              <a:spAutoFit/>
            </a:bodyPr>
            <a:lstStyle/>
            <a:p>
              <a:pPr algn="just">
                <a:lnSpc>
                  <a:spcPct val="120000"/>
                </a:lnSpc>
              </a:pPr>
              <a:r>
                <a:rPr lang="en-US" altLang="zh-CN" sz="600" dirty="0">
                  <a:solidFill>
                    <a:srgbClr val="29425B"/>
                  </a:solidFill>
                  <a:highlight>
                    <a:srgbClr val="FFFFFF"/>
                  </a:highlight>
                </a:rPr>
                <a:t>will be returned after the server is running</a:t>
              </a:r>
              <a:endParaRPr lang="zh-CN" altLang="en-US" sz="600" dirty="0">
                <a:solidFill>
                  <a:srgbClr val="29425B"/>
                </a:solidFill>
                <a:highlight>
                  <a:srgbClr val="FFFFFF"/>
                </a:highlight>
              </a:endParaRPr>
            </a:p>
          </p:txBody>
        </p:sp>
        <p:sp>
          <p:nvSpPr>
            <p:cNvPr id="36" name="文本框 35">
              <a:extLst>
                <a:ext uri="{FF2B5EF4-FFF2-40B4-BE49-F238E27FC236}">
                  <a16:creationId xmlns:a16="http://schemas.microsoft.com/office/drawing/2014/main" id="{8D4030DE-0F0B-9D0C-3247-30C25ABFE3AA}"/>
                </a:ext>
              </a:extLst>
            </p:cNvPr>
            <p:cNvSpPr txBox="1"/>
            <p:nvPr/>
          </p:nvSpPr>
          <p:spPr>
            <a:xfrm>
              <a:off x="7410188" y="5258140"/>
              <a:ext cx="1306193" cy="857735"/>
            </a:xfrm>
            <a:prstGeom prst="rect">
              <a:avLst/>
            </a:prstGeom>
            <a:solidFill>
              <a:schemeClr val="bg1"/>
            </a:solidFill>
          </p:spPr>
          <p:txBody>
            <a:bodyPr wrap="square" rtlCol="0">
              <a:spAutoFit/>
            </a:bodyPr>
            <a:lstStyle/>
            <a:p>
              <a:pPr>
                <a:lnSpc>
                  <a:spcPct val="120000"/>
                </a:lnSpc>
              </a:pPr>
              <a:r>
                <a:rPr lang="en-US" altLang="zh-CN" sz="600" dirty="0">
                  <a:solidFill>
                    <a:srgbClr val="29425B"/>
                  </a:solidFill>
                  <a:highlight>
                    <a:srgbClr val="FFFFFF"/>
                  </a:highlight>
                </a:rPr>
                <a:t>The browser analyzes the HTML in the response and the other files referenced by it (images, CSS files, JS files, etc.), and the browser will automatically send the Request again to obtain them.</a:t>
              </a:r>
              <a:endParaRPr lang="zh-CN" altLang="en-US" sz="600" dirty="0">
                <a:solidFill>
                  <a:srgbClr val="29425B"/>
                </a:solidFill>
                <a:highlight>
                  <a:srgbClr val="FFFFFF"/>
                </a:highlight>
              </a:endParaRPr>
            </a:p>
          </p:txBody>
        </p:sp>
        <p:sp>
          <p:nvSpPr>
            <p:cNvPr id="37" name="文本框 36">
              <a:extLst>
                <a:ext uri="{FF2B5EF4-FFF2-40B4-BE49-F238E27FC236}">
                  <a16:creationId xmlns:a16="http://schemas.microsoft.com/office/drawing/2014/main" id="{B9780B20-432C-A148-02BE-412803F676C7}"/>
                </a:ext>
              </a:extLst>
            </p:cNvPr>
            <p:cNvSpPr txBox="1"/>
            <p:nvPr/>
          </p:nvSpPr>
          <p:spPr>
            <a:xfrm>
              <a:off x="9330882" y="6239315"/>
              <a:ext cx="925181" cy="192938"/>
            </a:xfrm>
            <a:prstGeom prst="rect">
              <a:avLst/>
            </a:prstGeom>
            <a:noFill/>
          </p:spPr>
          <p:txBody>
            <a:bodyPr wrap="square" rtlCol="0">
              <a:spAutoFit/>
            </a:bodyPr>
            <a:lstStyle/>
            <a:p>
              <a:pPr algn="just">
                <a:lnSpc>
                  <a:spcPct val="120000"/>
                </a:lnSpc>
              </a:pPr>
              <a:r>
                <a:rPr lang="en-US" altLang="zh-CN" sz="600" dirty="0">
                  <a:solidFill>
                    <a:srgbClr val="980000"/>
                  </a:solidFill>
                  <a:highlight>
                    <a:srgbClr val="FFFFFF"/>
                  </a:highlight>
                </a:rPr>
                <a:t>Extract data</a:t>
              </a:r>
              <a:endParaRPr lang="zh-CN" altLang="en-US" sz="600" dirty="0">
                <a:solidFill>
                  <a:srgbClr val="980000"/>
                </a:solidFill>
                <a:highlight>
                  <a:srgbClr val="FFFFFF"/>
                </a:highlight>
              </a:endParaRPr>
            </a:p>
          </p:txBody>
        </p:sp>
        <p:sp>
          <p:nvSpPr>
            <p:cNvPr id="38" name="文本框 37">
              <a:extLst>
                <a:ext uri="{FF2B5EF4-FFF2-40B4-BE49-F238E27FC236}">
                  <a16:creationId xmlns:a16="http://schemas.microsoft.com/office/drawing/2014/main" id="{15009D02-2E17-94A2-14F1-49A8619DF9AF}"/>
                </a:ext>
              </a:extLst>
            </p:cNvPr>
            <p:cNvSpPr txBox="1"/>
            <p:nvPr/>
          </p:nvSpPr>
          <p:spPr>
            <a:xfrm>
              <a:off x="8970955" y="6400731"/>
              <a:ext cx="1645034" cy="192938"/>
            </a:xfrm>
            <a:prstGeom prst="rect">
              <a:avLst/>
            </a:prstGeom>
            <a:noFill/>
          </p:spPr>
          <p:txBody>
            <a:bodyPr wrap="square" rtlCol="0">
              <a:spAutoFit/>
            </a:bodyPr>
            <a:lstStyle/>
            <a:p>
              <a:pPr>
                <a:lnSpc>
                  <a:spcPct val="120000"/>
                </a:lnSpc>
              </a:pPr>
              <a:r>
                <a:rPr lang="en-US" altLang="zh-CN" sz="600" dirty="0">
                  <a:solidFill>
                    <a:srgbClr val="980000"/>
                  </a:solidFill>
                  <a:highlight>
                    <a:srgbClr val="FFFFFF"/>
                  </a:highlight>
                </a:rPr>
                <a:t>Call the browser kernel for translation</a:t>
              </a:r>
              <a:endParaRPr lang="zh-CN" altLang="en-US" sz="600" dirty="0">
                <a:solidFill>
                  <a:srgbClr val="980000"/>
                </a:solidFill>
                <a:highlight>
                  <a:srgbClr val="FFFFFF"/>
                </a:highlight>
              </a:endParaRPr>
            </a:p>
          </p:txBody>
        </p:sp>
        <p:sp>
          <p:nvSpPr>
            <p:cNvPr id="39" name="文本框 38">
              <a:extLst>
                <a:ext uri="{FF2B5EF4-FFF2-40B4-BE49-F238E27FC236}">
                  <a16:creationId xmlns:a16="http://schemas.microsoft.com/office/drawing/2014/main" id="{DA726F7B-C29F-3AB8-FE3D-6D58D855D031}"/>
                </a:ext>
              </a:extLst>
            </p:cNvPr>
            <p:cNvSpPr txBox="1"/>
            <p:nvPr/>
          </p:nvSpPr>
          <p:spPr>
            <a:xfrm>
              <a:off x="9330881" y="6572029"/>
              <a:ext cx="925181" cy="192938"/>
            </a:xfrm>
            <a:prstGeom prst="rect">
              <a:avLst/>
            </a:prstGeom>
            <a:noFill/>
          </p:spPr>
          <p:txBody>
            <a:bodyPr wrap="square" rtlCol="0">
              <a:spAutoFit/>
            </a:bodyPr>
            <a:lstStyle/>
            <a:p>
              <a:pPr algn="just">
                <a:lnSpc>
                  <a:spcPct val="120000"/>
                </a:lnSpc>
              </a:pPr>
              <a:r>
                <a:rPr lang="en-US" altLang="zh-CN" sz="600" dirty="0">
                  <a:solidFill>
                    <a:srgbClr val="980000"/>
                  </a:solidFill>
                  <a:highlight>
                    <a:srgbClr val="FFFFFF"/>
                  </a:highlight>
                </a:rPr>
                <a:t>Render page</a:t>
              </a:r>
              <a:endParaRPr lang="zh-CN" altLang="en-US" sz="600" dirty="0">
                <a:solidFill>
                  <a:srgbClr val="980000"/>
                </a:solidFill>
                <a:highlight>
                  <a:srgbClr val="FFFFFF"/>
                </a:highlight>
              </a:endParaRPr>
            </a:p>
          </p:txBody>
        </p:sp>
      </p:grpSp>
      <p:grpSp>
        <p:nvGrpSpPr>
          <p:cNvPr id="44" name="组合 43">
            <a:extLst>
              <a:ext uri="{FF2B5EF4-FFF2-40B4-BE49-F238E27FC236}">
                <a16:creationId xmlns:a16="http://schemas.microsoft.com/office/drawing/2014/main" id="{E8A4C05F-D7CF-BCE1-BE13-E63535176CA0}"/>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687D50CB-DB5A-82B0-8934-4762AF5A2165}"/>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C12CDBD3-0AF8-B3F8-C81F-930CEE29C08C}"/>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Web Browsing</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77208DA6-84F4-C938-E2C6-BF3162BF1104}"/>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186BCCF1-6F92-47E5-8397-755A0D2BE3E5}"/>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4A524A3-C4F5-94E9-30C6-6C0A326A278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D3669919-D20B-E19F-7171-D5CBB99A565C}"/>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27BA9B79-DC87-5B18-762E-73989EB478F6}"/>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8DE63B0-336D-F38A-9E10-3BB8E01BED58}"/>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72" name="组合 71">
            <a:extLst>
              <a:ext uri="{FF2B5EF4-FFF2-40B4-BE49-F238E27FC236}">
                <a16:creationId xmlns:a16="http://schemas.microsoft.com/office/drawing/2014/main" id="{EDEADDD5-BAC3-122C-A9AB-96738FCE7AEF}"/>
              </a:ext>
            </a:extLst>
          </p:cNvPr>
          <p:cNvGrpSpPr/>
          <p:nvPr/>
        </p:nvGrpSpPr>
        <p:grpSpPr>
          <a:xfrm>
            <a:off x="6076239" y="2075208"/>
            <a:ext cx="2425699" cy="532662"/>
            <a:chOff x="6127527" y="1735236"/>
            <a:chExt cx="2425699" cy="532662"/>
          </a:xfrm>
        </p:grpSpPr>
        <p:sp>
          <p:nvSpPr>
            <p:cNvPr id="68" name="矩形: 圆角 67">
              <a:extLst>
                <a:ext uri="{FF2B5EF4-FFF2-40B4-BE49-F238E27FC236}">
                  <a16:creationId xmlns:a16="http://schemas.microsoft.com/office/drawing/2014/main" id="{CCD453ED-3B5C-F92E-5FE3-E11CD43EF6D5}"/>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69" name="文本框 68">
              <a:extLst>
                <a:ext uri="{FF2B5EF4-FFF2-40B4-BE49-F238E27FC236}">
                  <a16:creationId xmlns:a16="http://schemas.microsoft.com/office/drawing/2014/main" id="{1A4B2ECB-6F70-2783-1998-64E14BF3012F}"/>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1. Input URL</a:t>
              </a:r>
              <a:endParaRPr lang="zh-CN" altLang="en-US" sz="1600" b="1" dirty="0">
                <a:solidFill>
                  <a:schemeClr val="accent1"/>
                </a:solidFill>
                <a:latin typeface="+mj-ea"/>
                <a:ea typeface="+mj-ea"/>
              </a:endParaRPr>
            </a:p>
          </p:txBody>
        </p:sp>
      </p:grpSp>
      <p:grpSp>
        <p:nvGrpSpPr>
          <p:cNvPr id="73" name="组合 72">
            <a:extLst>
              <a:ext uri="{FF2B5EF4-FFF2-40B4-BE49-F238E27FC236}">
                <a16:creationId xmlns:a16="http://schemas.microsoft.com/office/drawing/2014/main" id="{86F8682A-7ED7-AF8A-4874-D54591A9E439}"/>
              </a:ext>
            </a:extLst>
          </p:cNvPr>
          <p:cNvGrpSpPr/>
          <p:nvPr/>
        </p:nvGrpSpPr>
        <p:grpSpPr>
          <a:xfrm>
            <a:off x="8979246" y="2077004"/>
            <a:ext cx="2425699" cy="532662"/>
            <a:chOff x="6127527" y="1735236"/>
            <a:chExt cx="2425699" cy="532662"/>
          </a:xfrm>
        </p:grpSpPr>
        <p:sp>
          <p:nvSpPr>
            <p:cNvPr id="74" name="矩形: 圆角 73">
              <a:extLst>
                <a:ext uri="{FF2B5EF4-FFF2-40B4-BE49-F238E27FC236}">
                  <a16:creationId xmlns:a16="http://schemas.microsoft.com/office/drawing/2014/main" id="{6F4DCA6A-3BD5-5795-15E9-C48179ED7C6A}"/>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5" name="文本框 74">
              <a:extLst>
                <a:ext uri="{FF2B5EF4-FFF2-40B4-BE49-F238E27FC236}">
                  <a16:creationId xmlns:a16="http://schemas.microsoft.com/office/drawing/2014/main" id="{C65B7497-8BE8-5F2B-8967-57E112BF439C}"/>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2. Resolve DNS</a:t>
              </a:r>
              <a:endParaRPr lang="zh-CN" altLang="en-US" sz="1600" b="1" dirty="0">
                <a:solidFill>
                  <a:schemeClr val="accent1"/>
                </a:solidFill>
                <a:latin typeface="+mj-ea"/>
                <a:ea typeface="+mj-ea"/>
              </a:endParaRPr>
            </a:p>
          </p:txBody>
        </p:sp>
      </p:grpSp>
      <p:grpSp>
        <p:nvGrpSpPr>
          <p:cNvPr id="76" name="组合 75">
            <a:extLst>
              <a:ext uri="{FF2B5EF4-FFF2-40B4-BE49-F238E27FC236}">
                <a16:creationId xmlns:a16="http://schemas.microsoft.com/office/drawing/2014/main" id="{3DDF75B4-319F-71D3-49F5-AF042CFC5CC9}"/>
              </a:ext>
            </a:extLst>
          </p:cNvPr>
          <p:cNvGrpSpPr/>
          <p:nvPr/>
        </p:nvGrpSpPr>
        <p:grpSpPr>
          <a:xfrm>
            <a:off x="6076239" y="2984585"/>
            <a:ext cx="2425699" cy="532662"/>
            <a:chOff x="6127527" y="1735236"/>
            <a:chExt cx="2425699" cy="532662"/>
          </a:xfrm>
        </p:grpSpPr>
        <p:sp>
          <p:nvSpPr>
            <p:cNvPr id="77" name="矩形: 圆角 76">
              <a:extLst>
                <a:ext uri="{FF2B5EF4-FFF2-40B4-BE49-F238E27FC236}">
                  <a16:creationId xmlns:a16="http://schemas.microsoft.com/office/drawing/2014/main" id="{2A07C929-3B75-CBE6-BDA4-06341043CAE9}"/>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8" name="文本框 77">
              <a:extLst>
                <a:ext uri="{FF2B5EF4-FFF2-40B4-BE49-F238E27FC236}">
                  <a16:creationId xmlns:a16="http://schemas.microsoft.com/office/drawing/2014/main" id="{FDD98FED-4073-835E-81B5-DD799277C7B6}"/>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3. Build TCP link</a:t>
              </a:r>
              <a:endParaRPr lang="zh-CN" altLang="en-US" sz="1600" b="1" dirty="0">
                <a:solidFill>
                  <a:schemeClr val="accent1"/>
                </a:solidFill>
                <a:latin typeface="+mj-ea"/>
                <a:ea typeface="+mj-ea"/>
              </a:endParaRPr>
            </a:p>
          </p:txBody>
        </p:sp>
      </p:grpSp>
      <p:grpSp>
        <p:nvGrpSpPr>
          <p:cNvPr id="79" name="组合 78">
            <a:extLst>
              <a:ext uri="{FF2B5EF4-FFF2-40B4-BE49-F238E27FC236}">
                <a16:creationId xmlns:a16="http://schemas.microsoft.com/office/drawing/2014/main" id="{C4D16DF6-919E-C7F8-22B6-2A883093C305}"/>
              </a:ext>
            </a:extLst>
          </p:cNvPr>
          <p:cNvGrpSpPr/>
          <p:nvPr/>
        </p:nvGrpSpPr>
        <p:grpSpPr>
          <a:xfrm>
            <a:off x="8979246" y="2986381"/>
            <a:ext cx="2425699" cy="532662"/>
            <a:chOff x="6127527" y="1735236"/>
            <a:chExt cx="2425699" cy="532662"/>
          </a:xfrm>
        </p:grpSpPr>
        <p:sp>
          <p:nvSpPr>
            <p:cNvPr id="80" name="矩形: 圆角 79">
              <a:extLst>
                <a:ext uri="{FF2B5EF4-FFF2-40B4-BE49-F238E27FC236}">
                  <a16:creationId xmlns:a16="http://schemas.microsoft.com/office/drawing/2014/main" id="{7CC23DF6-6ACF-9854-E0E2-D87F77C29535}"/>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81" name="文本框 80">
              <a:extLst>
                <a:ext uri="{FF2B5EF4-FFF2-40B4-BE49-F238E27FC236}">
                  <a16:creationId xmlns:a16="http://schemas.microsoft.com/office/drawing/2014/main" id="{8E7B6146-E0DC-00CC-F612-86CBADAC72B7}"/>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4. Send http request</a:t>
              </a:r>
              <a:endParaRPr lang="zh-CN" altLang="en-US" sz="1600" b="1" dirty="0">
                <a:solidFill>
                  <a:schemeClr val="accent1"/>
                </a:solidFill>
                <a:latin typeface="+mj-ea"/>
                <a:ea typeface="+mj-ea"/>
              </a:endParaRPr>
            </a:p>
          </p:txBody>
        </p:sp>
      </p:grpSp>
      <p:grpSp>
        <p:nvGrpSpPr>
          <p:cNvPr id="88" name="组合 87">
            <a:extLst>
              <a:ext uri="{FF2B5EF4-FFF2-40B4-BE49-F238E27FC236}">
                <a16:creationId xmlns:a16="http://schemas.microsoft.com/office/drawing/2014/main" id="{4DFD7A8B-CAC0-FF8B-EEF7-13F85EF586DC}"/>
              </a:ext>
            </a:extLst>
          </p:cNvPr>
          <p:cNvGrpSpPr/>
          <p:nvPr/>
        </p:nvGrpSpPr>
        <p:grpSpPr>
          <a:xfrm>
            <a:off x="6076239" y="3831826"/>
            <a:ext cx="2425699" cy="532662"/>
            <a:chOff x="6127527" y="1735236"/>
            <a:chExt cx="2425699" cy="532662"/>
          </a:xfrm>
        </p:grpSpPr>
        <p:sp>
          <p:nvSpPr>
            <p:cNvPr id="89" name="矩形: 圆角 88">
              <a:extLst>
                <a:ext uri="{FF2B5EF4-FFF2-40B4-BE49-F238E27FC236}">
                  <a16:creationId xmlns:a16="http://schemas.microsoft.com/office/drawing/2014/main" id="{3CCF03CE-30F8-E5C9-35B9-6941FBBD684F}"/>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0" name="文本框 89">
              <a:extLst>
                <a:ext uri="{FF2B5EF4-FFF2-40B4-BE49-F238E27FC236}">
                  <a16:creationId xmlns:a16="http://schemas.microsoft.com/office/drawing/2014/main" id="{245F9E59-FC2B-75FF-BE32-AF1E21640395}"/>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5. Handle request</a:t>
              </a:r>
              <a:endParaRPr lang="zh-CN" altLang="en-US" sz="1600" b="1" dirty="0">
                <a:solidFill>
                  <a:schemeClr val="accent1"/>
                </a:solidFill>
                <a:latin typeface="+mj-ea"/>
                <a:ea typeface="+mj-ea"/>
              </a:endParaRPr>
            </a:p>
          </p:txBody>
        </p:sp>
      </p:grpSp>
      <p:grpSp>
        <p:nvGrpSpPr>
          <p:cNvPr id="91" name="组合 90">
            <a:extLst>
              <a:ext uri="{FF2B5EF4-FFF2-40B4-BE49-F238E27FC236}">
                <a16:creationId xmlns:a16="http://schemas.microsoft.com/office/drawing/2014/main" id="{BF8561AB-734B-E17E-88E0-ADD70D12B70D}"/>
              </a:ext>
            </a:extLst>
          </p:cNvPr>
          <p:cNvGrpSpPr/>
          <p:nvPr/>
        </p:nvGrpSpPr>
        <p:grpSpPr>
          <a:xfrm>
            <a:off x="8979246" y="3833622"/>
            <a:ext cx="2425699" cy="532662"/>
            <a:chOff x="6127527" y="1735236"/>
            <a:chExt cx="2425699" cy="532662"/>
          </a:xfrm>
        </p:grpSpPr>
        <p:sp>
          <p:nvSpPr>
            <p:cNvPr id="92" name="矩形: 圆角 91">
              <a:extLst>
                <a:ext uri="{FF2B5EF4-FFF2-40B4-BE49-F238E27FC236}">
                  <a16:creationId xmlns:a16="http://schemas.microsoft.com/office/drawing/2014/main" id="{34E876DA-177E-9C84-7C15-101B8B911B11}"/>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3" name="文本框 92">
              <a:extLst>
                <a:ext uri="{FF2B5EF4-FFF2-40B4-BE49-F238E27FC236}">
                  <a16:creationId xmlns:a16="http://schemas.microsoft.com/office/drawing/2014/main" id="{B8A07013-1EE4-C2E8-698A-8BC89CBA8831}"/>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6. Send http response</a:t>
              </a:r>
              <a:endParaRPr lang="zh-CN" altLang="en-US" sz="1600" b="1" dirty="0">
                <a:solidFill>
                  <a:schemeClr val="accent1"/>
                </a:solidFill>
                <a:latin typeface="+mj-ea"/>
                <a:ea typeface="+mj-ea"/>
              </a:endParaRPr>
            </a:p>
          </p:txBody>
        </p:sp>
      </p:grpSp>
      <p:grpSp>
        <p:nvGrpSpPr>
          <p:cNvPr id="94" name="组合 93">
            <a:extLst>
              <a:ext uri="{FF2B5EF4-FFF2-40B4-BE49-F238E27FC236}">
                <a16:creationId xmlns:a16="http://schemas.microsoft.com/office/drawing/2014/main" id="{CB48DF66-E316-8152-15C4-B39F349D0DF8}"/>
              </a:ext>
            </a:extLst>
          </p:cNvPr>
          <p:cNvGrpSpPr/>
          <p:nvPr/>
        </p:nvGrpSpPr>
        <p:grpSpPr>
          <a:xfrm>
            <a:off x="6076239" y="4741203"/>
            <a:ext cx="2425699" cy="532662"/>
            <a:chOff x="6127527" y="1735236"/>
            <a:chExt cx="2425699" cy="532662"/>
          </a:xfrm>
        </p:grpSpPr>
        <p:sp>
          <p:nvSpPr>
            <p:cNvPr id="95" name="矩形: 圆角 94">
              <a:extLst>
                <a:ext uri="{FF2B5EF4-FFF2-40B4-BE49-F238E27FC236}">
                  <a16:creationId xmlns:a16="http://schemas.microsoft.com/office/drawing/2014/main" id="{FD85FF14-7A37-864B-782B-E463340B2AA2}"/>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6" name="文本框 95">
              <a:extLst>
                <a:ext uri="{FF2B5EF4-FFF2-40B4-BE49-F238E27FC236}">
                  <a16:creationId xmlns:a16="http://schemas.microsoft.com/office/drawing/2014/main" id="{41234A07-22B3-82BE-E9F0-A541080364F9}"/>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7. Render page</a:t>
              </a:r>
              <a:endParaRPr lang="zh-CN" altLang="en-US" sz="1600" b="1" dirty="0">
                <a:solidFill>
                  <a:schemeClr val="accent1"/>
                </a:solidFill>
                <a:latin typeface="+mj-ea"/>
                <a:ea typeface="+mj-ea"/>
              </a:endParaRPr>
            </a:p>
          </p:txBody>
        </p:sp>
      </p:grpSp>
      <p:grpSp>
        <p:nvGrpSpPr>
          <p:cNvPr id="97" name="组合 96">
            <a:extLst>
              <a:ext uri="{FF2B5EF4-FFF2-40B4-BE49-F238E27FC236}">
                <a16:creationId xmlns:a16="http://schemas.microsoft.com/office/drawing/2014/main" id="{5E2C0EFB-ABA7-E34A-6396-9AA616EFDD07}"/>
              </a:ext>
            </a:extLst>
          </p:cNvPr>
          <p:cNvGrpSpPr/>
          <p:nvPr/>
        </p:nvGrpSpPr>
        <p:grpSpPr>
          <a:xfrm>
            <a:off x="8979246" y="4742999"/>
            <a:ext cx="2425699" cy="532662"/>
            <a:chOff x="6127527" y="1735236"/>
            <a:chExt cx="2425699" cy="532662"/>
          </a:xfrm>
        </p:grpSpPr>
        <p:sp>
          <p:nvSpPr>
            <p:cNvPr id="98" name="矩形: 圆角 97">
              <a:extLst>
                <a:ext uri="{FF2B5EF4-FFF2-40B4-BE49-F238E27FC236}">
                  <a16:creationId xmlns:a16="http://schemas.microsoft.com/office/drawing/2014/main" id="{FF7B6C1D-C1D3-0D36-A9AE-B63086D6413A}"/>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9" name="文本框 98">
              <a:extLst>
                <a:ext uri="{FF2B5EF4-FFF2-40B4-BE49-F238E27FC236}">
                  <a16:creationId xmlns:a16="http://schemas.microsoft.com/office/drawing/2014/main" id="{77F1EEDF-A8AC-12C3-A734-63F2057D2142}"/>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8. Show page</a:t>
              </a:r>
              <a:endParaRPr lang="zh-CN" altLang="en-US" sz="1600" b="1" dirty="0">
                <a:solidFill>
                  <a:schemeClr val="accent1"/>
                </a:solidFill>
                <a:latin typeface="+mj-ea"/>
                <a:ea typeface="+mj-ea"/>
              </a:endParaRPr>
            </a:p>
          </p:txBody>
        </p:sp>
      </p:grpSp>
    </p:spTree>
    <p:extLst>
      <p:ext uri="{BB962C8B-B14F-4D97-AF65-F5344CB8AC3E}">
        <p14:creationId xmlns:p14="http://schemas.microsoft.com/office/powerpoint/2010/main" val="3824404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0C718-CFBF-F624-4011-AA457446C5A4}"/>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B7287AD4-247C-DCFA-3776-AA5BA8CDEA4E}"/>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D85AE566-9CF4-925E-CA49-385773B5EEC2}"/>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0D94C7D0-33BC-D142-FCE0-5F10007A754A}"/>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Web Browsing</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1B435393-146C-B8E7-010A-2C285D80C78E}"/>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5FF79F69-1C9B-882C-EA56-E239DAB0EEB7}"/>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FB9DBFE-0522-2FB3-23A4-DA73C6C19920}"/>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9FF918D2-8E03-F524-489E-498C236A762B}"/>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5A0F7C3F-AD70-DB90-B730-FDBDDF4D4F37}"/>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6305B76-F362-F50D-9535-66BF8DFB0E17}"/>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4" name="任意多边形: 形状 3">
            <a:extLst>
              <a:ext uri="{FF2B5EF4-FFF2-40B4-BE49-F238E27FC236}">
                <a16:creationId xmlns:a16="http://schemas.microsoft.com/office/drawing/2014/main" id="{195ABF04-DDEE-A3C5-3E86-8144673EAEF9}"/>
              </a:ext>
            </a:extLst>
          </p:cNvPr>
          <p:cNvSpPr/>
          <p:nvPr/>
        </p:nvSpPr>
        <p:spPr>
          <a:xfrm>
            <a:off x="670559" y="1457814"/>
            <a:ext cx="10850879"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wrap="square" rtlCol="0" anchor="ctr">
            <a:spAutoFit/>
          </a:bodyPr>
          <a:lstStyle/>
          <a:p>
            <a:endParaRPr lang="zh-CN" altLang="en-US"/>
          </a:p>
        </p:txBody>
      </p:sp>
      <p:sp>
        <p:nvSpPr>
          <p:cNvPr id="5" name="文本框 4">
            <a:extLst>
              <a:ext uri="{FF2B5EF4-FFF2-40B4-BE49-F238E27FC236}">
                <a16:creationId xmlns:a16="http://schemas.microsoft.com/office/drawing/2014/main" id="{80206531-A1EC-D965-C370-F81A8C44F884}"/>
              </a:ext>
            </a:extLst>
          </p:cNvPr>
          <p:cNvSpPr txBox="1"/>
          <p:nvPr/>
        </p:nvSpPr>
        <p:spPr>
          <a:xfrm>
            <a:off x="1109470" y="3198529"/>
            <a:ext cx="9973056" cy="1077218"/>
          </a:xfrm>
          <a:prstGeom prst="rect">
            <a:avLst/>
          </a:prstGeom>
          <a:noFill/>
        </p:spPr>
        <p:txBody>
          <a:bodyPr wrap="square">
            <a:spAutoFit/>
          </a:bodyPr>
          <a:lstStyle/>
          <a:p>
            <a:pPr algn="ctr"/>
            <a:r>
              <a:rPr lang="en-US" altLang="zh-CN" sz="3200" b="1" dirty="0">
                <a:latin typeface="+mj-ea"/>
                <a:ea typeface="+mj-ea"/>
              </a:rPr>
              <a:t>How can wen prevent a user from accessing web pages normally?</a:t>
            </a:r>
            <a:endParaRPr lang="zh-CN" altLang="en-US" sz="3200" b="1" dirty="0">
              <a:latin typeface="+mj-ea"/>
              <a:ea typeface="+mj-ea"/>
            </a:endParaRPr>
          </a:p>
        </p:txBody>
      </p:sp>
    </p:spTree>
    <p:extLst>
      <p:ext uri="{BB962C8B-B14F-4D97-AF65-F5344CB8AC3E}">
        <p14:creationId xmlns:p14="http://schemas.microsoft.com/office/powerpoint/2010/main" val="215860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863F6-DFB2-F5AE-8F24-282DF0E04A73}"/>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4AF2329D-0317-C7CA-209C-E5A5EDA1CD08}"/>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6E035C6E-9482-528E-773E-7F5EF9F78AB4}"/>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03C2289F-C102-7E65-0EB3-E2446E385E82}"/>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URL Filtering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2C949EAB-93A3-E5C5-25D8-E46A9CD398DF}"/>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9063E4BD-3028-54C3-0D2D-C4D5BF906842}"/>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905A049-2EE8-1095-65A0-7D49475C6B5E}"/>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752A8780-4DA6-9D4F-E474-1A25220B684A}"/>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3F053570-19D9-4740-8D77-17C02ED6562D}"/>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D6AAC6D-327F-D3C7-B9BA-BAD07C0976FD}"/>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54" name="组合 53">
            <a:extLst>
              <a:ext uri="{FF2B5EF4-FFF2-40B4-BE49-F238E27FC236}">
                <a16:creationId xmlns:a16="http://schemas.microsoft.com/office/drawing/2014/main" id="{37CC78C3-F323-8D55-92BB-5806353D7490}"/>
              </a:ext>
            </a:extLst>
          </p:cNvPr>
          <p:cNvGrpSpPr/>
          <p:nvPr/>
        </p:nvGrpSpPr>
        <p:grpSpPr>
          <a:xfrm>
            <a:off x="148852" y="1202597"/>
            <a:ext cx="6215062" cy="5229225"/>
            <a:chOff x="547687" y="1080679"/>
            <a:chExt cx="6215062" cy="5229225"/>
          </a:xfrm>
        </p:grpSpPr>
        <p:pic>
          <p:nvPicPr>
            <p:cNvPr id="3" name="图片 2">
              <a:extLst>
                <a:ext uri="{FF2B5EF4-FFF2-40B4-BE49-F238E27FC236}">
                  <a16:creationId xmlns:a16="http://schemas.microsoft.com/office/drawing/2014/main" id="{34CE466C-1D7E-502E-EAD3-17408BEFB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87" y="1080679"/>
              <a:ext cx="5800725" cy="5229225"/>
            </a:xfrm>
            <a:prstGeom prst="rect">
              <a:avLst/>
            </a:prstGeom>
          </p:spPr>
        </p:pic>
        <p:sp>
          <p:nvSpPr>
            <p:cNvPr id="7" name="文本框 6">
              <a:extLst>
                <a:ext uri="{FF2B5EF4-FFF2-40B4-BE49-F238E27FC236}">
                  <a16:creationId xmlns:a16="http://schemas.microsoft.com/office/drawing/2014/main" id="{BA3FC4CC-499F-E162-E508-7732592644F8}"/>
                </a:ext>
              </a:extLst>
            </p:cNvPr>
            <p:cNvSpPr txBox="1"/>
            <p:nvPr/>
          </p:nvSpPr>
          <p:spPr>
            <a:xfrm>
              <a:off x="2705328" y="1708567"/>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Fire Wall</a:t>
              </a:r>
              <a:endParaRPr lang="zh-CN" altLang="en-US" sz="1000" dirty="0">
                <a:highlight>
                  <a:srgbClr val="FFFFFF"/>
                </a:highlight>
              </a:endParaRPr>
            </a:p>
          </p:txBody>
        </p:sp>
        <p:sp>
          <p:nvSpPr>
            <p:cNvPr id="8" name="文本框 7">
              <a:extLst>
                <a:ext uri="{FF2B5EF4-FFF2-40B4-BE49-F238E27FC236}">
                  <a16:creationId xmlns:a16="http://schemas.microsoft.com/office/drawing/2014/main" id="{DD7E0634-F66B-C527-0EA6-E63F16598ECA}"/>
                </a:ext>
              </a:extLst>
            </p:cNvPr>
            <p:cNvSpPr txBox="1"/>
            <p:nvPr/>
          </p:nvSpPr>
          <p:spPr>
            <a:xfrm>
              <a:off x="692322" y="1737605"/>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User</a:t>
              </a:r>
              <a:endParaRPr lang="zh-CN" altLang="en-US" sz="1000" dirty="0">
                <a:highlight>
                  <a:srgbClr val="FFFFFF"/>
                </a:highlight>
              </a:endParaRPr>
            </a:p>
          </p:txBody>
        </p:sp>
        <p:sp>
          <p:nvSpPr>
            <p:cNvPr id="9" name="文本框 8">
              <a:extLst>
                <a:ext uri="{FF2B5EF4-FFF2-40B4-BE49-F238E27FC236}">
                  <a16:creationId xmlns:a16="http://schemas.microsoft.com/office/drawing/2014/main" id="{B7420097-90E8-A320-E4DB-104A799E62A6}"/>
                </a:ext>
              </a:extLst>
            </p:cNvPr>
            <p:cNvSpPr txBox="1"/>
            <p:nvPr/>
          </p:nvSpPr>
          <p:spPr>
            <a:xfrm>
              <a:off x="4762841" y="1230731"/>
              <a:ext cx="1485443" cy="260008"/>
            </a:xfrm>
            <a:prstGeom prst="rect">
              <a:avLst/>
            </a:prstGeom>
            <a:noFill/>
          </p:spPr>
          <p:txBody>
            <a:bodyPr wrap="square" rtlCol="0">
              <a:spAutoFit/>
            </a:bodyPr>
            <a:lstStyle/>
            <a:p>
              <a:pPr>
                <a:lnSpc>
                  <a:spcPct val="120000"/>
                </a:lnSpc>
              </a:pPr>
              <a:r>
                <a:rPr lang="en-US" altLang="zh-CN" sz="1000" dirty="0">
                  <a:highlight>
                    <a:srgbClr val="FFFFFF"/>
                  </a:highlight>
                </a:rPr>
                <a:t>URL filtering server</a:t>
              </a:r>
              <a:endParaRPr lang="zh-CN" altLang="en-US" sz="1000" dirty="0">
                <a:highlight>
                  <a:srgbClr val="FFFFFF"/>
                </a:highlight>
              </a:endParaRPr>
            </a:p>
          </p:txBody>
        </p:sp>
        <p:sp>
          <p:nvSpPr>
            <p:cNvPr id="10" name="文本框 9">
              <a:extLst>
                <a:ext uri="{FF2B5EF4-FFF2-40B4-BE49-F238E27FC236}">
                  <a16:creationId xmlns:a16="http://schemas.microsoft.com/office/drawing/2014/main" id="{690BEBE8-17D3-91BC-66C6-6947FF6419F6}"/>
                </a:ext>
              </a:extLst>
            </p:cNvPr>
            <p:cNvSpPr txBox="1"/>
            <p:nvPr/>
          </p:nvSpPr>
          <p:spPr>
            <a:xfrm>
              <a:off x="5257912" y="1728080"/>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Web server</a:t>
              </a:r>
              <a:endParaRPr lang="zh-CN" altLang="en-US" sz="1000" dirty="0">
                <a:highlight>
                  <a:srgbClr val="FFFFFF"/>
                </a:highlight>
              </a:endParaRPr>
            </a:p>
          </p:txBody>
        </p:sp>
        <p:sp>
          <p:nvSpPr>
            <p:cNvPr id="11" name="文本框 10">
              <a:extLst>
                <a:ext uri="{FF2B5EF4-FFF2-40B4-BE49-F238E27FC236}">
                  <a16:creationId xmlns:a16="http://schemas.microsoft.com/office/drawing/2014/main" id="{64B1F125-4D40-BDD9-5BFE-2FB3102B562C}"/>
                </a:ext>
              </a:extLst>
            </p:cNvPr>
            <p:cNvSpPr txBox="1"/>
            <p:nvPr/>
          </p:nvSpPr>
          <p:spPr>
            <a:xfrm>
              <a:off x="3794935" y="2986570"/>
              <a:ext cx="1564205" cy="260008"/>
            </a:xfrm>
            <a:prstGeom prst="rect">
              <a:avLst/>
            </a:prstGeom>
            <a:noFill/>
          </p:spPr>
          <p:txBody>
            <a:bodyPr wrap="square" rtlCol="0">
              <a:spAutoFit/>
            </a:bodyPr>
            <a:lstStyle/>
            <a:p>
              <a:pPr>
                <a:lnSpc>
                  <a:spcPct val="120000"/>
                </a:lnSpc>
              </a:pPr>
              <a:r>
                <a:rPr lang="en-US" altLang="zh-CN" sz="1000" dirty="0">
                  <a:highlight>
                    <a:srgbClr val="FAD6B4"/>
                  </a:highlight>
                </a:rPr>
                <a:t>Match: Allow access</a:t>
              </a:r>
              <a:endParaRPr lang="zh-CN" altLang="en-US" sz="1000" dirty="0">
                <a:highlight>
                  <a:srgbClr val="FAD6B4"/>
                </a:highlight>
              </a:endParaRPr>
            </a:p>
          </p:txBody>
        </p:sp>
        <p:sp>
          <p:nvSpPr>
            <p:cNvPr id="12" name="文本框 11">
              <a:extLst>
                <a:ext uri="{FF2B5EF4-FFF2-40B4-BE49-F238E27FC236}">
                  <a16:creationId xmlns:a16="http://schemas.microsoft.com/office/drawing/2014/main" id="{FD875668-06C4-3609-BF3B-9B0B5D4E7302}"/>
                </a:ext>
              </a:extLst>
            </p:cNvPr>
            <p:cNvSpPr txBox="1"/>
            <p:nvPr/>
          </p:nvSpPr>
          <p:spPr>
            <a:xfrm>
              <a:off x="2684813" y="2566903"/>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Get URL</a:t>
              </a:r>
              <a:endParaRPr lang="zh-CN" altLang="en-US" sz="1000" dirty="0">
                <a:highlight>
                  <a:srgbClr val="FFFFFF"/>
                </a:highlight>
              </a:endParaRPr>
            </a:p>
          </p:txBody>
        </p:sp>
        <p:sp>
          <p:nvSpPr>
            <p:cNvPr id="13" name="文本框 12">
              <a:extLst>
                <a:ext uri="{FF2B5EF4-FFF2-40B4-BE49-F238E27FC236}">
                  <a16:creationId xmlns:a16="http://schemas.microsoft.com/office/drawing/2014/main" id="{36E40CF0-FC1F-96B4-9455-1DD9BF47A182}"/>
                </a:ext>
              </a:extLst>
            </p:cNvPr>
            <p:cNvSpPr txBox="1"/>
            <p:nvPr/>
          </p:nvSpPr>
          <p:spPr>
            <a:xfrm>
              <a:off x="2511531" y="3116574"/>
              <a:ext cx="1230329" cy="260008"/>
            </a:xfrm>
            <a:prstGeom prst="rect">
              <a:avLst/>
            </a:prstGeom>
            <a:noFill/>
          </p:spPr>
          <p:txBody>
            <a:bodyPr wrap="square" rtlCol="0">
              <a:spAutoFit/>
            </a:bodyPr>
            <a:lstStyle/>
            <a:p>
              <a:pPr>
                <a:lnSpc>
                  <a:spcPct val="120000"/>
                </a:lnSpc>
              </a:pPr>
              <a:r>
                <a:rPr lang="en-US" altLang="zh-CN" sz="1000" dirty="0">
                  <a:highlight>
                    <a:srgbClr val="FFFFFF"/>
                  </a:highlight>
                </a:rPr>
                <a:t>Search white list</a:t>
              </a:r>
              <a:endParaRPr lang="zh-CN" altLang="en-US" sz="1000" dirty="0">
                <a:highlight>
                  <a:srgbClr val="FFFFFF"/>
                </a:highlight>
              </a:endParaRPr>
            </a:p>
          </p:txBody>
        </p:sp>
        <p:sp>
          <p:nvSpPr>
            <p:cNvPr id="14" name="文本框 13">
              <a:extLst>
                <a:ext uri="{FF2B5EF4-FFF2-40B4-BE49-F238E27FC236}">
                  <a16:creationId xmlns:a16="http://schemas.microsoft.com/office/drawing/2014/main" id="{43725FDD-ABA0-027B-FEE0-0A4202BAF936}"/>
                </a:ext>
              </a:extLst>
            </p:cNvPr>
            <p:cNvSpPr txBox="1"/>
            <p:nvPr/>
          </p:nvSpPr>
          <p:spPr>
            <a:xfrm>
              <a:off x="2495775" y="3661957"/>
              <a:ext cx="1447575" cy="260008"/>
            </a:xfrm>
            <a:prstGeom prst="rect">
              <a:avLst/>
            </a:prstGeom>
            <a:noFill/>
          </p:spPr>
          <p:txBody>
            <a:bodyPr wrap="square" rtlCol="0">
              <a:spAutoFit/>
            </a:bodyPr>
            <a:lstStyle/>
            <a:p>
              <a:pPr>
                <a:lnSpc>
                  <a:spcPct val="120000"/>
                </a:lnSpc>
              </a:pPr>
              <a:r>
                <a:rPr lang="en-US" altLang="zh-CN" sz="1000" dirty="0">
                  <a:highlight>
                    <a:srgbClr val="FFFFFF"/>
                  </a:highlight>
                </a:rPr>
                <a:t>Search black list</a:t>
              </a:r>
              <a:endParaRPr lang="zh-CN" altLang="en-US" sz="1000" dirty="0">
                <a:highlight>
                  <a:srgbClr val="FFFFFF"/>
                </a:highlight>
              </a:endParaRPr>
            </a:p>
          </p:txBody>
        </p:sp>
        <p:sp>
          <p:nvSpPr>
            <p:cNvPr id="15" name="文本框 14">
              <a:extLst>
                <a:ext uri="{FF2B5EF4-FFF2-40B4-BE49-F238E27FC236}">
                  <a16:creationId xmlns:a16="http://schemas.microsoft.com/office/drawing/2014/main" id="{AA84E259-F8BD-A352-9B9B-F51879E71529}"/>
                </a:ext>
              </a:extLst>
            </p:cNvPr>
            <p:cNvSpPr txBox="1"/>
            <p:nvPr/>
          </p:nvSpPr>
          <p:spPr>
            <a:xfrm>
              <a:off x="2399302" y="4137408"/>
              <a:ext cx="1238025" cy="444674"/>
            </a:xfrm>
            <a:prstGeom prst="rect">
              <a:avLst/>
            </a:prstGeom>
            <a:noFill/>
          </p:spPr>
          <p:txBody>
            <a:bodyPr wrap="square" rtlCol="0">
              <a:spAutoFit/>
            </a:bodyPr>
            <a:lstStyle/>
            <a:p>
              <a:pPr algn="ctr">
                <a:lnSpc>
                  <a:spcPct val="120000"/>
                </a:lnSpc>
              </a:pPr>
              <a:r>
                <a:rPr lang="en-US" altLang="zh-CN" sz="1000" dirty="0">
                  <a:highlight>
                    <a:srgbClr val="FFFFFF"/>
                  </a:highlight>
                </a:rPr>
                <a:t>search custom URL classification</a:t>
              </a:r>
              <a:endParaRPr lang="zh-CN" altLang="en-US" sz="1000" dirty="0">
                <a:highlight>
                  <a:srgbClr val="FFFFFF"/>
                </a:highlight>
              </a:endParaRPr>
            </a:p>
          </p:txBody>
        </p:sp>
        <p:sp>
          <p:nvSpPr>
            <p:cNvPr id="16" name="文本框 15">
              <a:extLst>
                <a:ext uri="{FF2B5EF4-FFF2-40B4-BE49-F238E27FC236}">
                  <a16:creationId xmlns:a16="http://schemas.microsoft.com/office/drawing/2014/main" id="{99192491-7BAB-4AD8-0033-B7E478468E54}"/>
                </a:ext>
              </a:extLst>
            </p:cNvPr>
            <p:cNvSpPr txBox="1"/>
            <p:nvPr/>
          </p:nvSpPr>
          <p:spPr>
            <a:xfrm>
              <a:off x="2321570" y="4681878"/>
              <a:ext cx="1414927" cy="629339"/>
            </a:xfrm>
            <a:prstGeom prst="rect">
              <a:avLst/>
            </a:prstGeom>
            <a:noFill/>
          </p:spPr>
          <p:txBody>
            <a:bodyPr wrap="square" rtlCol="0">
              <a:spAutoFit/>
            </a:bodyPr>
            <a:lstStyle/>
            <a:p>
              <a:pPr algn="ctr">
                <a:lnSpc>
                  <a:spcPct val="120000"/>
                </a:lnSpc>
              </a:pPr>
              <a:r>
                <a:rPr lang="en-US" altLang="zh-CN" sz="1000" dirty="0">
                  <a:highlight>
                    <a:srgbClr val="FFFFFF"/>
                  </a:highlight>
                </a:rPr>
                <a:t>search predefined URL classification cache</a:t>
              </a:r>
              <a:endParaRPr lang="zh-CN" altLang="en-US" sz="1000" dirty="0">
                <a:highlight>
                  <a:srgbClr val="FFFFFF"/>
                </a:highlight>
              </a:endParaRPr>
            </a:p>
          </p:txBody>
        </p:sp>
        <p:sp>
          <p:nvSpPr>
            <p:cNvPr id="17" name="文本框 16">
              <a:extLst>
                <a:ext uri="{FF2B5EF4-FFF2-40B4-BE49-F238E27FC236}">
                  <a16:creationId xmlns:a16="http://schemas.microsoft.com/office/drawing/2014/main" id="{D221C2CD-324E-872B-4694-C8959CA97B22}"/>
                </a:ext>
              </a:extLst>
            </p:cNvPr>
            <p:cNvSpPr txBox="1"/>
            <p:nvPr/>
          </p:nvSpPr>
          <p:spPr>
            <a:xfrm>
              <a:off x="2290618" y="5275517"/>
              <a:ext cx="1452045" cy="444674"/>
            </a:xfrm>
            <a:prstGeom prst="rect">
              <a:avLst/>
            </a:prstGeom>
            <a:noFill/>
          </p:spPr>
          <p:txBody>
            <a:bodyPr wrap="square" rtlCol="0">
              <a:spAutoFit/>
            </a:bodyPr>
            <a:lstStyle/>
            <a:p>
              <a:pPr algn="ctr">
                <a:lnSpc>
                  <a:spcPct val="120000"/>
                </a:lnSpc>
              </a:pPr>
              <a:r>
                <a:rPr lang="en-US" altLang="zh-CN" sz="1000" dirty="0">
                  <a:highlight>
                    <a:srgbClr val="FFFFFF"/>
                  </a:highlight>
                </a:rPr>
                <a:t>search remote URL filtering server</a:t>
              </a:r>
              <a:endParaRPr lang="zh-CN" altLang="en-US" sz="1000" dirty="0">
                <a:highlight>
                  <a:srgbClr val="FFFFFF"/>
                </a:highlight>
              </a:endParaRPr>
            </a:p>
          </p:txBody>
        </p:sp>
        <p:sp>
          <p:nvSpPr>
            <p:cNvPr id="18" name="文本框 17">
              <a:extLst>
                <a:ext uri="{FF2B5EF4-FFF2-40B4-BE49-F238E27FC236}">
                  <a16:creationId xmlns:a16="http://schemas.microsoft.com/office/drawing/2014/main" id="{5A495981-7BFE-083C-C10B-CEDF83B50166}"/>
                </a:ext>
              </a:extLst>
            </p:cNvPr>
            <p:cNvSpPr txBox="1"/>
            <p:nvPr/>
          </p:nvSpPr>
          <p:spPr>
            <a:xfrm>
              <a:off x="2598171" y="6000983"/>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Default action</a:t>
              </a:r>
              <a:endParaRPr lang="zh-CN" altLang="en-US" sz="1000" dirty="0">
                <a:highlight>
                  <a:srgbClr val="FFFFFF"/>
                </a:highlight>
              </a:endParaRPr>
            </a:p>
          </p:txBody>
        </p:sp>
        <p:sp>
          <p:nvSpPr>
            <p:cNvPr id="20" name="文本框 19">
              <a:extLst>
                <a:ext uri="{FF2B5EF4-FFF2-40B4-BE49-F238E27FC236}">
                  <a16:creationId xmlns:a16="http://schemas.microsoft.com/office/drawing/2014/main" id="{12430FEF-9E42-E5D5-11B9-20F5E2A890C8}"/>
                </a:ext>
              </a:extLst>
            </p:cNvPr>
            <p:cNvSpPr txBox="1"/>
            <p:nvPr/>
          </p:nvSpPr>
          <p:spPr>
            <a:xfrm>
              <a:off x="782908" y="4119322"/>
              <a:ext cx="1719949" cy="444674"/>
            </a:xfrm>
            <a:prstGeom prst="rect">
              <a:avLst/>
            </a:prstGeom>
            <a:noFill/>
          </p:spPr>
          <p:txBody>
            <a:bodyPr wrap="square" rtlCol="0">
              <a:spAutoFit/>
            </a:bodyPr>
            <a:lstStyle/>
            <a:p>
              <a:pPr>
                <a:lnSpc>
                  <a:spcPct val="120000"/>
                </a:lnSpc>
              </a:pPr>
              <a:r>
                <a:rPr lang="en-US" altLang="zh-CN" sz="1000" dirty="0">
                  <a:highlight>
                    <a:srgbClr val="D1E9ED"/>
                  </a:highlight>
                </a:rPr>
                <a:t>No match + action is block:</a:t>
              </a:r>
            </a:p>
            <a:p>
              <a:pPr>
                <a:lnSpc>
                  <a:spcPct val="120000"/>
                </a:lnSpc>
              </a:pPr>
              <a:r>
                <a:rPr lang="en-US" altLang="zh-CN" sz="1000" dirty="0">
                  <a:highlight>
                    <a:srgbClr val="D1E9ED"/>
                  </a:highlight>
                </a:rPr>
                <a:t> access denied</a:t>
              </a:r>
              <a:endParaRPr lang="zh-CN" altLang="en-US" sz="1000" dirty="0">
                <a:highlight>
                  <a:srgbClr val="D1E9ED"/>
                </a:highlight>
              </a:endParaRPr>
            </a:p>
          </p:txBody>
        </p:sp>
        <p:sp>
          <p:nvSpPr>
            <p:cNvPr id="23" name="文本框 22">
              <a:extLst>
                <a:ext uri="{FF2B5EF4-FFF2-40B4-BE49-F238E27FC236}">
                  <a16:creationId xmlns:a16="http://schemas.microsoft.com/office/drawing/2014/main" id="{BEF6768F-4769-7B97-5BD7-B928846A7452}"/>
                </a:ext>
              </a:extLst>
            </p:cNvPr>
            <p:cNvSpPr txBox="1"/>
            <p:nvPr/>
          </p:nvSpPr>
          <p:spPr>
            <a:xfrm>
              <a:off x="700681" y="5895436"/>
              <a:ext cx="2054764" cy="260008"/>
            </a:xfrm>
            <a:prstGeom prst="rect">
              <a:avLst/>
            </a:prstGeom>
            <a:noFill/>
          </p:spPr>
          <p:txBody>
            <a:bodyPr wrap="square" rtlCol="0">
              <a:spAutoFit/>
            </a:bodyPr>
            <a:lstStyle/>
            <a:p>
              <a:pPr>
                <a:lnSpc>
                  <a:spcPct val="120000"/>
                </a:lnSpc>
              </a:pPr>
              <a:r>
                <a:rPr lang="en-US" altLang="zh-CN" sz="1000" dirty="0">
                  <a:highlight>
                    <a:srgbClr val="FFFFFF"/>
                  </a:highlight>
                </a:rPr>
                <a:t>Action is block: access denied</a:t>
              </a:r>
              <a:endParaRPr lang="zh-CN" altLang="en-US" sz="1000" dirty="0">
                <a:highlight>
                  <a:srgbClr val="FFFFFF"/>
                </a:highlight>
              </a:endParaRPr>
            </a:p>
          </p:txBody>
        </p:sp>
        <p:sp>
          <p:nvSpPr>
            <p:cNvPr id="27" name="文本框 26">
              <a:extLst>
                <a:ext uri="{FF2B5EF4-FFF2-40B4-BE49-F238E27FC236}">
                  <a16:creationId xmlns:a16="http://schemas.microsoft.com/office/drawing/2014/main" id="{2A429345-DDAB-AFAF-6406-1D641F4AA0CA}"/>
                </a:ext>
              </a:extLst>
            </p:cNvPr>
            <p:cNvSpPr txBox="1"/>
            <p:nvPr/>
          </p:nvSpPr>
          <p:spPr>
            <a:xfrm>
              <a:off x="3705254" y="5899237"/>
              <a:ext cx="1666017" cy="260008"/>
            </a:xfrm>
            <a:prstGeom prst="rect">
              <a:avLst/>
            </a:prstGeom>
            <a:noFill/>
          </p:spPr>
          <p:txBody>
            <a:bodyPr wrap="square" rtlCol="0">
              <a:spAutoFit/>
            </a:bodyPr>
            <a:lstStyle/>
            <a:p>
              <a:pPr>
                <a:lnSpc>
                  <a:spcPct val="120000"/>
                </a:lnSpc>
              </a:pPr>
              <a:r>
                <a:rPr lang="en-US" altLang="zh-CN" sz="1000" dirty="0">
                  <a:highlight>
                    <a:srgbClr val="FFFFFF"/>
                  </a:highlight>
                </a:rPr>
                <a:t>Action allow: allow access</a:t>
              </a:r>
              <a:endParaRPr lang="zh-CN" altLang="en-US" sz="1000" dirty="0">
                <a:highlight>
                  <a:srgbClr val="FFFFFF"/>
                </a:highlight>
              </a:endParaRPr>
            </a:p>
          </p:txBody>
        </p:sp>
        <p:sp>
          <p:nvSpPr>
            <p:cNvPr id="29" name="文本框 28">
              <a:extLst>
                <a:ext uri="{FF2B5EF4-FFF2-40B4-BE49-F238E27FC236}">
                  <a16:creationId xmlns:a16="http://schemas.microsoft.com/office/drawing/2014/main" id="{EEBF188C-B1D5-B345-4A0D-B0E6B825613A}"/>
                </a:ext>
              </a:extLst>
            </p:cNvPr>
            <p:cNvSpPr txBox="1"/>
            <p:nvPr/>
          </p:nvSpPr>
          <p:spPr>
            <a:xfrm>
              <a:off x="5705704" y="2979438"/>
              <a:ext cx="695784" cy="1183337"/>
            </a:xfrm>
            <a:prstGeom prst="rect">
              <a:avLst/>
            </a:prstGeom>
            <a:solidFill>
              <a:schemeClr val="bg1"/>
            </a:solidFill>
          </p:spPr>
          <p:txBody>
            <a:bodyPr wrap="square" rtlCol="0">
              <a:spAutoFit/>
            </a:bodyPr>
            <a:lstStyle/>
            <a:p>
              <a:pPr>
                <a:lnSpc>
                  <a:spcPct val="120000"/>
                </a:lnSpc>
              </a:pPr>
              <a:r>
                <a:rPr lang="en-US" altLang="zh-CN" sz="1000" dirty="0">
                  <a:highlight>
                    <a:srgbClr val="FFFFFF"/>
                  </a:highlight>
                </a:rPr>
                <a:t>URL filtering based on black and white list</a:t>
              </a:r>
              <a:endParaRPr lang="zh-CN" altLang="en-US" sz="1000" dirty="0">
                <a:highlight>
                  <a:srgbClr val="FFFFFF"/>
                </a:highlight>
              </a:endParaRPr>
            </a:p>
          </p:txBody>
        </p:sp>
        <p:sp>
          <p:nvSpPr>
            <p:cNvPr id="30" name="文本框 29">
              <a:extLst>
                <a:ext uri="{FF2B5EF4-FFF2-40B4-BE49-F238E27FC236}">
                  <a16:creationId xmlns:a16="http://schemas.microsoft.com/office/drawing/2014/main" id="{17B47E6E-27EA-705F-B450-8437A3AFB5DF}"/>
                </a:ext>
              </a:extLst>
            </p:cNvPr>
            <p:cNvSpPr txBox="1"/>
            <p:nvPr/>
          </p:nvSpPr>
          <p:spPr>
            <a:xfrm>
              <a:off x="5705702" y="4389592"/>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Fire Wall</a:t>
              </a:r>
              <a:endParaRPr lang="zh-CN" altLang="en-US" sz="1000" dirty="0">
                <a:highlight>
                  <a:srgbClr val="FFFFFF"/>
                </a:highlight>
              </a:endParaRPr>
            </a:p>
          </p:txBody>
        </p:sp>
        <p:sp>
          <p:nvSpPr>
            <p:cNvPr id="31" name="文本框 30">
              <a:extLst>
                <a:ext uri="{FF2B5EF4-FFF2-40B4-BE49-F238E27FC236}">
                  <a16:creationId xmlns:a16="http://schemas.microsoft.com/office/drawing/2014/main" id="{40C25F22-9CB3-98EF-569F-B296737B1210}"/>
                </a:ext>
              </a:extLst>
            </p:cNvPr>
            <p:cNvSpPr txBox="1"/>
            <p:nvPr/>
          </p:nvSpPr>
          <p:spPr>
            <a:xfrm>
              <a:off x="935442" y="3543373"/>
              <a:ext cx="1920065" cy="260008"/>
            </a:xfrm>
            <a:prstGeom prst="rect">
              <a:avLst/>
            </a:prstGeom>
            <a:noFill/>
          </p:spPr>
          <p:txBody>
            <a:bodyPr wrap="square" rtlCol="0">
              <a:spAutoFit/>
            </a:bodyPr>
            <a:lstStyle/>
            <a:p>
              <a:pPr>
                <a:lnSpc>
                  <a:spcPct val="120000"/>
                </a:lnSpc>
              </a:pPr>
              <a:r>
                <a:rPr lang="en-US" altLang="zh-CN" sz="1000" dirty="0">
                  <a:highlight>
                    <a:srgbClr val="FAD6B4"/>
                  </a:highlight>
                </a:rPr>
                <a:t>No match: Access denied</a:t>
              </a:r>
              <a:endParaRPr lang="zh-CN" altLang="en-US" sz="1000" dirty="0">
                <a:highlight>
                  <a:srgbClr val="FAD6B4"/>
                </a:highlight>
              </a:endParaRPr>
            </a:p>
          </p:txBody>
        </p:sp>
        <p:sp>
          <p:nvSpPr>
            <p:cNvPr id="32" name="文本框 31">
              <a:extLst>
                <a:ext uri="{FF2B5EF4-FFF2-40B4-BE49-F238E27FC236}">
                  <a16:creationId xmlns:a16="http://schemas.microsoft.com/office/drawing/2014/main" id="{2EFA8201-EE53-8A2C-02BF-77AAB459C5E5}"/>
                </a:ext>
              </a:extLst>
            </p:cNvPr>
            <p:cNvSpPr txBox="1"/>
            <p:nvPr/>
          </p:nvSpPr>
          <p:spPr>
            <a:xfrm>
              <a:off x="782908" y="4702519"/>
              <a:ext cx="1712867" cy="444674"/>
            </a:xfrm>
            <a:prstGeom prst="rect">
              <a:avLst/>
            </a:prstGeom>
            <a:noFill/>
          </p:spPr>
          <p:txBody>
            <a:bodyPr wrap="square" rtlCol="0">
              <a:spAutoFit/>
            </a:bodyPr>
            <a:lstStyle/>
            <a:p>
              <a:pPr>
                <a:lnSpc>
                  <a:spcPct val="120000"/>
                </a:lnSpc>
              </a:pPr>
              <a:r>
                <a:rPr lang="en-US" altLang="zh-CN" sz="1000" dirty="0">
                  <a:highlight>
                    <a:srgbClr val="D1E9ED"/>
                  </a:highlight>
                </a:rPr>
                <a:t>No match + action is block:</a:t>
              </a:r>
            </a:p>
            <a:p>
              <a:pPr>
                <a:lnSpc>
                  <a:spcPct val="120000"/>
                </a:lnSpc>
              </a:pPr>
              <a:r>
                <a:rPr lang="en-US" altLang="zh-CN" sz="1000" dirty="0">
                  <a:highlight>
                    <a:srgbClr val="D1E9ED"/>
                  </a:highlight>
                </a:rPr>
                <a:t> access denied</a:t>
              </a:r>
              <a:endParaRPr lang="zh-CN" altLang="en-US" sz="1000" dirty="0">
                <a:highlight>
                  <a:srgbClr val="D1E9ED"/>
                </a:highlight>
              </a:endParaRPr>
            </a:p>
          </p:txBody>
        </p:sp>
        <p:sp>
          <p:nvSpPr>
            <p:cNvPr id="33" name="文本框 32">
              <a:extLst>
                <a:ext uri="{FF2B5EF4-FFF2-40B4-BE49-F238E27FC236}">
                  <a16:creationId xmlns:a16="http://schemas.microsoft.com/office/drawing/2014/main" id="{31E510F0-8D49-A823-0C3E-DBAE3DF3714E}"/>
                </a:ext>
              </a:extLst>
            </p:cNvPr>
            <p:cNvSpPr txBox="1"/>
            <p:nvPr/>
          </p:nvSpPr>
          <p:spPr>
            <a:xfrm>
              <a:off x="782908" y="5260200"/>
              <a:ext cx="1712867" cy="444674"/>
            </a:xfrm>
            <a:prstGeom prst="rect">
              <a:avLst/>
            </a:prstGeom>
            <a:noFill/>
          </p:spPr>
          <p:txBody>
            <a:bodyPr wrap="square" rtlCol="0">
              <a:spAutoFit/>
            </a:bodyPr>
            <a:lstStyle/>
            <a:p>
              <a:pPr>
                <a:lnSpc>
                  <a:spcPct val="120000"/>
                </a:lnSpc>
              </a:pPr>
              <a:r>
                <a:rPr lang="en-US" altLang="zh-CN" sz="1000" dirty="0">
                  <a:highlight>
                    <a:srgbClr val="D1E9ED"/>
                  </a:highlight>
                </a:rPr>
                <a:t>No match + action is block:</a:t>
              </a:r>
            </a:p>
            <a:p>
              <a:pPr>
                <a:lnSpc>
                  <a:spcPct val="120000"/>
                </a:lnSpc>
              </a:pPr>
              <a:r>
                <a:rPr lang="en-US" altLang="zh-CN" sz="1000" dirty="0">
                  <a:highlight>
                    <a:srgbClr val="D1E9ED"/>
                  </a:highlight>
                </a:rPr>
                <a:t> access denied</a:t>
              </a:r>
              <a:endParaRPr lang="zh-CN" altLang="en-US" sz="1000" dirty="0">
                <a:highlight>
                  <a:srgbClr val="D1E9ED"/>
                </a:highlight>
              </a:endParaRPr>
            </a:p>
          </p:txBody>
        </p:sp>
        <p:sp>
          <p:nvSpPr>
            <p:cNvPr id="34" name="文本框 33">
              <a:extLst>
                <a:ext uri="{FF2B5EF4-FFF2-40B4-BE49-F238E27FC236}">
                  <a16:creationId xmlns:a16="http://schemas.microsoft.com/office/drawing/2014/main" id="{B59E664C-2275-7E9D-9157-2CA1E573786B}"/>
                </a:ext>
              </a:extLst>
            </p:cNvPr>
            <p:cNvSpPr txBox="1"/>
            <p:nvPr/>
          </p:nvSpPr>
          <p:spPr>
            <a:xfrm>
              <a:off x="3526304" y="4109477"/>
              <a:ext cx="3077325" cy="260008"/>
            </a:xfrm>
            <a:prstGeom prst="rect">
              <a:avLst/>
            </a:prstGeom>
            <a:noFill/>
          </p:spPr>
          <p:txBody>
            <a:bodyPr wrap="square" rtlCol="0">
              <a:spAutoFit/>
            </a:bodyPr>
            <a:lstStyle/>
            <a:p>
              <a:pPr>
                <a:lnSpc>
                  <a:spcPct val="120000"/>
                </a:lnSpc>
              </a:pPr>
              <a:r>
                <a:rPr lang="en-US" altLang="zh-CN" sz="1000" dirty="0">
                  <a:highlight>
                    <a:srgbClr val="D1E9ED"/>
                  </a:highlight>
                </a:rPr>
                <a:t>Match + action allow: allow  access</a:t>
              </a:r>
              <a:endParaRPr lang="zh-CN" altLang="en-US" sz="1000" dirty="0">
                <a:highlight>
                  <a:srgbClr val="D1E9ED"/>
                </a:highlight>
              </a:endParaRPr>
            </a:p>
          </p:txBody>
        </p:sp>
        <p:sp>
          <p:nvSpPr>
            <p:cNvPr id="35" name="文本框 34">
              <a:extLst>
                <a:ext uri="{FF2B5EF4-FFF2-40B4-BE49-F238E27FC236}">
                  <a16:creationId xmlns:a16="http://schemas.microsoft.com/office/drawing/2014/main" id="{3E085A01-8F2C-5476-DFF8-74E7B02E1BF7}"/>
                </a:ext>
              </a:extLst>
            </p:cNvPr>
            <p:cNvSpPr txBox="1"/>
            <p:nvPr/>
          </p:nvSpPr>
          <p:spPr>
            <a:xfrm>
              <a:off x="3504672" y="4692994"/>
              <a:ext cx="3077325" cy="260008"/>
            </a:xfrm>
            <a:prstGeom prst="rect">
              <a:avLst/>
            </a:prstGeom>
            <a:noFill/>
          </p:spPr>
          <p:txBody>
            <a:bodyPr wrap="square" rtlCol="0">
              <a:spAutoFit/>
            </a:bodyPr>
            <a:lstStyle/>
            <a:p>
              <a:pPr>
                <a:lnSpc>
                  <a:spcPct val="120000"/>
                </a:lnSpc>
              </a:pPr>
              <a:r>
                <a:rPr lang="en-US" altLang="zh-CN" sz="1000" dirty="0">
                  <a:highlight>
                    <a:srgbClr val="D1E9ED"/>
                  </a:highlight>
                </a:rPr>
                <a:t>Match + action allow: allow  access</a:t>
              </a:r>
              <a:endParaRPr lang="zh-CN" altLang="en-US" sz="1000" dirty="0">
                <a:highlight>
                  <a:srgbClr val="D1E9ED"/>
                </a:highlight>
              </a:endParaRPr>
            </a:p>
          </p:txBody>
        </p:sp>
        <p:sp>
          <p:nvSpPr>
            <p:cNvPr id="36" name="文本框 35">
              <a:extLst>
                <a:ext uri="{FF2B5EF4-FFF2-40B4-BE49-F238E27FC236}">
                  <a16:creationId xmlns:a16="http://schemas.microsoft.com/office/drawing/2014/main" id="{D0A45B4E-CEFB-3E95-A2CB-F3A76A802E10}"/>
                </a:ext>
              </a:extLst>
            </p:cNvPr>
            <p:cNvSpPr txBox="1"/>
            <p:nvPr/>
          </p:nvSpPr>
          <p:spPr>
            <a:xfrm>
              <a:off x="3503270" y="5262052"/>
              <a:ext cx="3077325" cy="260008"/>
            </a:xfrm>
            <a:prstGeom prst="rect">
              <a:avLst/>
            </a:prstGeom>
            <a:noFill/>
          </p:spPr>
          <p:txBody>
            <a:bodyPr wrap="square" rtlCol="0">
              <a:spAutoFit/>
            </a:bodyPr>
            <a:lstStyle/>
            <a:p>
              <a:pPr>
                <a:lnSpc>
                  <a:spcPct val="120000"/>
                </a:lnSpc>
              </a:pPr>
              <a:r>
                <a:rPr lang="en-US" altLang="zh-CN" sz="1000" dirty="0">
                  <a:highlight>
                    <a:srgbClr val="D1E9ED"/>
                  </a:highlight>
                </a:rPr>
                <a:t>Match + action allow: allow  access</a:t>
              </a:r>
              <a:endParaRPr lang="zh-CN" altLang="en-US" sz="1000" dirty="0">
                <a:highlight>
                  <a:srgbClr val="D1E9ED"/>
                </a:highlight>
              </a:endParaRPr>
            </a:p>
          </p:txBody>
        </p:sp>
        <p:sp>
          <p:nvSpPr>
            <p:cNvPr id="37" name="文本框 36">
              <a:extLst>
                <a:ext uri="{FF2B5EF4-FFF2-40B4-BE49-F238E27FC236}">
                  <a16:creationId xmlns:a16="http://schemas.microsoft.com/office/drawing/2014/main" id="{73C544C5-04B0-A4EE-3247-E515717892B6}"/>
                </a:ext>
              </a:extLst>
            </p:cNvPr>
            <p:cNvSpPr txBox="1"/>
            <p:nvPr/>
          </p:nvSpPr>
          <p:spPr>
            <a:xfrm>
              <a:off x="5725438" y="4389592"/>
              <a:ext cx="695784" cy="1183337"/>
            </a:xfrm>
            <a:prstGeom prst="rect">
              <a:avLst/>
            </a:prstGeom>
            <a:solidFill>
              <a:schemeClr val="bg1"/>
            </a:solidFill>
          </p:spPr>
          <p:txBody>
            <a:bodyPr wrap="square" rtlCol="0">
              <a:spAutoFit/>
            </a:bodyPr>
            <a:lstStyle/>
            <a:p>
              <a:pPr>
                <a:lnSpc>
                  <a:spcPct val="120000"/>
                </a:lnSpc>
              </a:pPr>
              <a:r>
                <a:rPr lang="en-US" altLang="zh-CN" sz="1000" dirty="0">
                  <a:highlight>
                    <a:srgbClr val="FFFFFF"/>
                  </a:highlight>
                </a:rPr>
                <a:t>URL filtering based on URL classification</a:t>
              </a:r>
              <a:endParaRPr lang="zh-CN" altLang="en-US" sz="1000" dirty="0">
                <a:highlight>
                  <a:srgbClr val="FFFFFF"/>
                </a:highlight>
              </a:endParaRPr>
            </a:p>
          </p:txBody>
        </p:sp>
        <p:sp>
          <p:nvSpPr>
            <p:cNvPr id="38" name="文本框 37">
              <a:extLst>
                <a:ext uri="{FF2B5EF4-FFF2-40B4-BE49-F238E27FC236}">
                  <a16:creationId xmlns:a16="http://schemas.microsoft.com/office/drawing/2014/main" id="{AF878E37-33DC-5048-3229-FD818EB730CE}"/>
                </a:ext>
              </a:extLst>
            </p:cNvPr>
            <p:cNvSpPr txBox="1"/>
            <p:nvPr/>
          </p:nvSpPr>
          <p:spPr>
            <a:xfrm>
              <a:off x="2979122" y="3394761"/>
              <a:ext cx="1057048" cy="260008"/>
            </a:xfrm>
            <a:prstGeom prst="rect">
              <a:avLst/>
            </a:prstGeom>
            <a:noFill/>
          </p:spPr>
          <p:txBody>
            <a:bodyPr wrap="square" rtlCol="0">
              <a:spAutoFit/>
            </a:bodyPr>
            <a:lstStyle/>
            <a:p>
              <a:pPr>
                <a:lnSpc>
                  <a:spcPct val="120000"/>
                </a:lnSpc>
              </a:pPr>
              <a:r>
                <a:rPr lang="en-US" altLang="zh-CN" sz="1000" dirty="0">
                  <a:highlight>
                    <a:srgbClr val="FAD6B4"/>
                  </a:highlight>
                </a:rPr>
                <a:t>No match</a:t>
              </a:r>
              <a:endParaRPr lang="zh-CN" altLang="en-US" sz="1000" dirty="0">
                <a:highlight>
                  <a:srgbClr val="FAD6B4"/>
                </a:highlight>
              </a:endParaRPr>
            </a:p>
          </p:txBody>
        </p:sp>
        <p:sp>
          <p:nvSpPr>
            <p:cNvPr id="40" name="文本框 39">
              <a:extLst>
                <a:ext uri="{FF2B5EF4-FFF2-40B4-BE49-F238E27FC236}">
                  <a16:creationId xmlns:a16="http://schemas.microsoft.com/office/drawing/2014/main" id="{3997E6AD-6F63-E065-EB30-4D8FEB85D089}"/>
                </a:ext>
              </a:extLst>
            </p:cNvPr>
            <p:cNvSpPr txBox="1"/>
            <p:nvPr/>
          </p:nvSpPr>
          <p:spPr>
            <a:xfrm>
              <a:off x="2979123" y="3927348"/>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No match</a:t>
              </a:r>
              <a:endParaRPr lang="zh-CN" altLang="en-US" sz="1000" dirty="0">
                <a:highlight>
                  <a:srgbClr val="FFFFFF"/>
                </a:highlight>
              </a:endParaRPr>
            </a:p>
          </p:txBody>
        </p:sp>
        <p:sp>
          <p:nvSpPr>
            <p:cNvPr id="41" name="文本框 40">
              <a:extLst>
                <a:ext uri="{FF2B5EF4-FFF2-40B4-BE49-F238E27FC236}">
                  <a16:creationId xmlns:a16="http://schemas.microsoft.com/office/drawing/2014/main" id="{DF674430-B21F-8905-8CB2-BF78DEC41166}"/>
                </a:ext>
              </a:extLst>
            </p:cNvPr>
            <p:cNvSpPr txBox="1"/>
            <p:nvPr/>
          </p:nvSpPr>
          <p:spPr>
            <a:xfrm>
              <a:off x="3000570" y="4519127"/>
              <a:ext cx="2274589" cy="260008"/>
            </a:xfrm>
            <a:prstGeom prst="rect">
              <a:avLst/>
            </a:prstGeom>
            <a:noFill/>
          </p:spPr>
          <p:txBody>
            <a:bodyPr wrap="square" rtlCol="0">
              <a:spAutoFit/>
            </a:bodyPr>
            <a:lstStyle/>
            <a:p>
              <a:pPr>
                <a:lnSpc>
                  <a:spcPct val="120000"/>
                </a:lnSpc>
              </a:pPr>
              <a:r>
                <a:rPr lang="en-US" altLang="zh-CN" sz="1000" dirty="0">
                  <a:highlight>
                    <a:srgbClr val="D1E9ED"/>
                  </a:highlight>
                </a:rPr>
                <a:t>No match</a:t>
              </a:r>
              <a:endParaRPr lang="zh-CN" altLang="en-US" sz="1000" dirty="0">
                <a:highlight>
                  <a:srgbClr val="D1E9ED"/>
                </a:highlight>
              </a:endParaRPr>
            </a:p>
          </p:txBody>
        </p:sp>
        <p:sp>
          <p:nvSpPr>
            <p:cNvPr id="42" name="文本框 41">
              <a:extLst>
                <a:ext uri="{FF2B5EF4-FFF2-40B4-BE49-F238E27FC236}">
                  <a16:creationId xmlns:a16="http://schemas.microsoft.com/office/drawing/2014/main" id="{1F5149EB-F049-927D-7B0D-7023CB94AEFB}"/>
                </a:ext>
              </a:extLst>
            </p:cNvPr>
            <p:cNvSpPr txBox="1"/>
            <p:nvPr/>
          </p:nvSpPr>
          <p:spPr>
            <a:xfrm>
              <a:off x="3096682" y="5110906"/>
              <a:ext cx="2274589" cy="260008"/>
            </a:xfrm>
            <a:prstGeom prst="rect">
              <a:avLst/>
            </a:prstGeom>
            <a:noFill/>
          </p:spPr>
          <p:txBody>
            <a:bodyPr wrap="square" rtlCol="0">
              <a:spAutoFit/>
            </a:bodyPr>
            <a:lstStyle/>
            <a:p>
              <a:pPr>
                <a:lnSpc>
                  <a:spcPct val="120000"/>
                </a:lnSpc>
              </a:pPr>
              <a:r>
                <a:rPr lang="en-US" altLang="zh-CN" sz="1000" dirty="0">
                  <a:highlight>
                    <a:srgbClr val="D1E9ED"/>
                  </a:highlight>
                </a:rPr>
                <a:t>No match</a:t>
              </a:r>
              <a:endParaRPr lang="zh-CN" altLang="en-US" sz="1000" dirty="0">
                <a:highlight>
                  <a:srgbClr val="D1E9ED"/>
                </a:highlight>
              </a:endParaRPr>
            </a:p>
          </p:txBody>
        </p:sp>
        <p:sp>
          <p:nvSpPr>
            <p:cNvPr id="46" name="文本框 45">
              <a:extLst>
                <a:ext uri="{FF2B5EF4-FFF2-40B4-BE49-F238E27FC236}">
                  <a16:creationId xmlns:a16="http://schemas.microsoft.com/office/drawing/2014/main" id="{2DD9CE62-988F-21FF-5D2D-81FD2DB19306}"/>
                </a:ext>
              </a:extLst>
            </p:cNvPr>
            <p:cNvSpPr txBox="1"/>
            <p:nvPr/>
          </p:nvSpPr>
          <p:spPr>
            <a:xfrm>
              <a:off x="2979123" y="5701106"/>
              <a:ext cx="1057047" cy="260008"/>
            </a:xfrm>
            <a:prstGeom prst="rect">
              <a:avLst/>
            </a:prstGeom>
            <a:noFill/>
          </p:spPr>
          <p:txBody>
            <a:bodyPr wrap="square" rtlCol="0">
              <a:spAutoFit/>
            </a:bodyPr>
            <a:lstStyle/>
            <a:p>
              <a:pPr>
                <a:lnSpc>
                  <a:spcPct val="120000"/>
                </a:lnSpc>
              </a:pPr>
              <a:r>
                <a:rPr lang="en-US" altLang="zh-CN" sz="1000" dirty="0">
                  <a:highlight>
                    <a:srgbClr val="FFFFFF"/>
                  </a:highlight>
                </a:rPr>
                <a:t>No match</a:t>
              </a:r>
              <a:endParaRPr lang="zh-CN" altLang="en-US" sz="1000" dirty="0">
                <a:highlight>
                  <a:srgbClr val="FFFFFF"/>
                </a:highlight>
              </a:endParaRPr>
            </a:p>
          </p:txBody>
        </p:sp>
      </p:grpSp>
      <p:grpSp>
        <p:nvGrpSpPr>
          <p:cNvPr id="59" name="组合 58">
            <a:extLst>
              <a:ext uri="{FF2B5EF4-FFF2-40B4-BE49-F238E27FC236}">
                <a16:creationId xmlns:a16="http://schemas.microsoft.com/office/drawing/2014/main" id="{88CCD375-1892-B898-F457-D961BDD2D2F8}"/>
              </a:ext>
            </a:extLst>
          </p:cNvPr>
          <p:cNvGrpSpPr/>
          <p:nvPr/>
        </p:nvGrpSpPr>
        <p:grpSpPr>
          <a:xfrm>
            <a:off x="7820509" y="1577344"/>
            <a:ext cx="2425699" cy="532662"/>
            <a:chOff x="6127527" y="1735236"/>
            <a:chExt cx="2425699" cy="532662"/>
          </a:xfrm>
        </p:grpSpPr>
        <p:sp>
          <p:nvSpPr>
            <p:cNvPr id="60" name="矩形: 圆角 59">
              <a:extLst>
                <a:ext uri="{FF2B5EF4-FFF2-40B4-BE49-F238E27FC236}">
                  <a16:creationId xmlns:a16="http://schemas.microsoft.com/office/drawing/2014/main" id="{75A713F0-4E18-13EC-2F9D-2E4CDE545EC5}"/>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61" name="文本框 60">
              <a:extLst>
                <a:ext uri="{FF2B5EF4-FFF2-40B4-BE49-F238E27FC236}">
                  <a16:creationId xmlns:a16="http://schemas.microsoft.com/office/drawing/2014/main" id="{49E0E737-3487-14ED-C1A7-074211087C7F}"/>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Get URL</a:t>
              </a:r>
              <a:endParaRPr lang="zh-CN" altLang="en-US" sz="1600" b="1" dirty="0">
                <a:solidFill>
                  <a:schemeClr val="accent1"/>
                </a:solidFill>
                <a:latin typeface="+mj-ea"/>
                <a:ea typeface="+mj-ea"/>
              </a:endParaRPr>
            </a:p>
          </p:txBody>
        </p:sp>
      </p:grpSp>
      <p:grpSp>
        <p:nvGrpSpPr>
          <p:cNvPr id="62" name="组合 61">
            <a:extLst>
              <a:ext uri="{FF2B5EF4-FFF2-40B4-BE49-F238E27FC236}">
                <a16:creationId xmlns:a16="http://schemas.microsoft.com/office/drawing/2014/main" id="{AFEB00F9-33CA-4232-DFF0-A1D0AD220EF0}"/>
              </a:ext>
            </a:extLst>
          </p:cNvPr>
          <p:cNvGrpSpPr/>
          <p:nvPr/>
        </p:nvGrpSpPr>
        <p:grpSpPr>
          <a:xfrm>
            <a:off x="7820509" y="2486721"/>
            <a:ext cx="2425699" cy="532662"/>
            <a:chOff x="6127527" y="1735236"/>
            <a:chExt cx="2425699" cy="532662"/>
          </a:xfrm>
        </p:grpSpPr>
        <p:sp>
          <p:nvSpPr>
            <p:cNvPr id="63" name="矩形: 圆角 62">
              <a:extLst>
                <a:ext uri="{FF2B5EF4-FFF2-40B4-BE49-F238E27FC236}">
                  <a16:creationId xmlns:a16="http://schemas.microsoft.com/office/drawing/2014/main" id="{2DF4687B-54C2-C7D8-9B33-76B32FCA16B1}"/>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64" name="文本框 63">
              <a:extLst>
                <a:ext uri="{FF2B5EF4-FFF2-40B4-BE49-F238E27FC236}">
                  <a16:creationId xmlns:a16="http://schemas.microsoft.com/office/drawing/2014/main" id="{47BE70DC-F08D-90B4-A284-B046990B8026}"/>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Compare info</a:t>
              </a:r>
              <a:endParaRPr lang="zh-CN" altLang="en-US" sz="1600" b="1" dirty="0">
                <a:solidFill>
                  <a:schemeClr val="accent1"/>
                </a:solidFill>
                <a:latin typeface="+mj-ea"/>
                <a:ea typeface="+mj-ea"/>
              </a:endParaRPr>
            </a:p>
          </p:txBody>
        </p:sp>
      </p:grpSp>
      <p:grpSp>
        <p:nvGrpSpPr>
          <p:cNvPr id="65" name="组合 64">
            <a:extLst>
              <a:ext uri="{FF2B5EF4-FFF2-40B4-BE49-F238E27FC236}">
                <a16:creationId xmlns:a16="http://schemas.microsoft.com/office/drawing/2014/main" id="{7D720C4C-EC43-3C18-0085-03DD64F30436}"/>
              </a:ext>
            </a:extLst>
          </p:cNvPr>
          <p:cNvGrpSpPr/>
          <p:nvPr/>
        </p:nvGrpSpPr>
        <p:grpSpPr>
          <a:xfrm>
            <a:off x="7820509" y="3333962"/>
            <a:ext cx="2425699" cy="532662"/>
            <a:chOff x="6127527" y="1735236"/>
            <a:chExt cx="2425699" cy="532662"/>
          </a:xfrm>
        </p:grpSpPr>
        <p:sp>
          <p:nvSpPr>
            <p:cNvPr id="66" name="矩形: 圆角 65">
              <a:extLst>
                <a:ext uri="{FF2B5EF4-FFF2-40B4-BE49-F238E27FC236}">
                  <a16:creationId xmlns:a16="http://schemas.microsoft.com/office/drawing/2014/main" id="{BCFE76A2-D82E-B151-DF77-F588030DE1D2}"/>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67" name="文本框 66">
              <a:extLst>
                <a:ext uri="{FF2B5EF4-FFF2-40B4-BE49-F238E27FC236}">
                  <a16:creationId xmlns:a16="http://schemas.microsoft.com/office/drawing/2014/main" id="{75172A63-7E4E-50D8-C992-7D44992E2E68}"/>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Execute action</a:t>
              </a:r>
              <a:endParaRPr lang="zh-CN" altLang="en-US" sz="1600" b="1" dirty="0">
                <a:solidFill>
                  <a:schemeClr val="accent1"/>
                </a:solidFill>
                <a:latin typeface="+mj-ea"/>
                <a:ea typeface="+mj-ea"/>
              </a:endParaRPr>
            </a:p>
          </p:txBody>
        </p:sp>
      </p:grpSp>
      <p:grpSp>
        <p:nvGrpSpPr>
          <p:cNvPr id="68" name="组合 67">
            <a:extLst>
              <a:ext uri="{FF2B5EF4-FFF2-40B4-BE49-F238E27FC236}">
                <a16:creationId xmlns:a16="http://schemas.microsoft.com/office/drawing/2014/main" id="{5B9B6E77-9295-5A5B-5CD4-29AB5A976FD9}"/>
              </a:ext>
            </a:extLst>
          </p:cNvPr>
          <p:cNvGrpSpPr/>
          <p:nvPr/>
        </p:nvGrpSpPr>
        <p:grpSpPr>
          <a:xfrm>
            <a:off x="7820509" y="4243339"/>
            <a:ext cx="2425699" cy="532662"/>
            <a:chOff x="6127527" y="1735236"/>
            <a:chExt cx="2425699" cy="532662"/>
          </a:xfrm>
        </p:grpSpPr>
        <p:sp>
          <p:nvSpPr>
            <p:cNvPr id="69" name="矩形: 圆角 68">
              <a:extLst>
                <a:ext uri="{FF2B5EF4-FFF2-40B4-BE49-F238E27FC236}">
                  <a16:creationId xmlns:a16="http://schemas.microsoft.com/office/drawing/2014/main" id="{82627EF9-93E5-0D36-B52F-B6D012AC8528}"/>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0" name="文本框 69">
              <a:extLst>
                <a:ext uri="{FF2B5EF4-FFF2-40B4-BE49-F238E27FC236}">
                  <a16:creationId xmlns:a16="http://schemas.microsoft.com/office/drawing/2014/main" id="{AE8281FC-14E2-18FC-C021-A237234C63DC}"/>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Allow/Reject</a:t>
              </a:r>
              <a:endParaRPr lang="zh-CN" altLang="en-US" sz="1600" b="1" dirty="0">
                <a:solidFill>
                  <a:schemeClr val="accent1"/>
                </a:solidFill>
                <a:latin typeface="+mj-ea"/>
                <a:ea typeface="+mj-ea"/>
              </a:endParaRPr>
            </a:p>
          </p:txBody>
        </p:sp>
      </p:grpSp>
      <p:grpSp>
        <p:nvGrpSpPr>
          <p:cNvPr id="71" name="组合 70">
            <a:extLst>
              <a:ext uri="{FF2B5EF4-FFF2-40B4-BE49-F238E27FC236}">
                <a16:creationId xmlns:a16="http://schemas.microsoft.com/office/drawing/2014/main" id="{A3E31549-A869-22EE-7B22-3EC2D88BACF2}"/>
              </a:ext>
            </a:extLst>
          </p:cNvPr>
          <p:cNvGrpSpPr/>
          <p:nvPr/>
        </p:nvGrpSpPr>
        <p:grpSpPr>
          <a:xfrm>
            <a:off x="6719502" y="5226501"/>
            <a:ext cx="2425699" cy="532662"/>
            <a:chOff x="6127527" y="1735236"/>
            <a:chExt cx="2425699" cy="532662"/>
          </a:xfrm>
        </p:grpSpPr>
        <p:sp>
          <p:nvSpPr>
            <p:cNvPr id="72" name="矩形: 圆角 71">
              <a:extLst>
                <a:ext uri="{FF2B5EF4-FFF2-40B4-BE49-F238E27FC236}">
                  <a16:creationId xmlns:a16="http://schemas.microsoft.com/office/drawing/2014/main" id="{BB0E8BDA-B58B-D6A8-B9C0-799405DFBF23}"/>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3" name="文本框 72">
              <a:extLst>
                <a:ext uri="{FF2B5EF4-FFF2-40B4-BE49-F238E27FC236}">
                  <a16:creationId xmlns:a16="http://schemas.microsoft.com/office/drawing/2014/main" id="{CF011975-F667-9041-BC99-4F465982395D}"/>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Continue</a:t>
              </a:r>
              <a:endParaRPr lang="zh-CN" altLang="en-US" sz="1600" b="1" dirty="0">
                <a:solidFill>
                  <a:schemeClr val="accent1"/>
                </a:solidFill>
                <a:latin typeface="+mj-ea"/>
                <a:ea typeface="+mj-ea"/>
              </a:endParaRPr>
            </a:p>
          </p:txBody>
        </p:sp>
      </p:grpSp>
      <p:grpSp>
        <p:nvGrpSpPr>
          <p:cNvPr id="74" name="组合 73">
            <a:extLst>
              <a:ext uri="{FF2B5EF4-FFF2-40B4-BE49-F238E27FC236}">
                <a16:creationId xmlns:a16="http://schemas.microsoft.com/office/drawing/2014/main" id="{0B1BDB6B-70AC-4677-C5DD-6012E84367FF}"/>
              </a:ext>
            </a:extLst>
          </p:cNvPr>
          <p:cNvGrpSpPr/>
          <p:nvPr/>
        </p:nvGrpSpPr>
        <p:grpSpPr>
          <a:xfrm>
            <a:off x="9439161" y="5226501"/>
            <a:ext cx="2425699" cy="532662"/>
            <a:chOff x="6127527" y="1735236"/>
            <a:chExt cx="2425699" cy="532662"/>
          </a:xfrm>
        </p:grpSpPr>
        <p:sp>
          <p:nvSpPr>
            <p:cNvPr id="75" name="矩形: 圆角 74">
              <a:extLst>
                <a:ext uri="{FF2B5EF4-FFF2-40B4-BE49-F238E27FC236}">
                  <a16:creationId xmlns:a16="http://schemas.microsoft.com/office/drawing/2014/main" id="{360839D5-0A29-B7A3-AF70-9587902562D0}"/>
                </a:ext>
              </a:extLst>
            </p:cNvPr>
            <p:cNvSpPr>
              <a:spLocks/>
            </p:cNvSpPr>
            <p:nvPr/>
          </p:nvSpPr>
          <p:spPr>
            <a:xfrm>
              <a:off x="6127527" y="1735236"/>
              <a:ext cx="2425699" cy="532662"/>
            </a:xfrm>
            <a:prstGeom prst="roundRect">
              <a:avLst>
                <a:gd name="adj" fmla="val 37194"/>
              </a:avLst>
            </a:prstGeom>
            <a:solidFill>
              <a:srgbClr val="DDE6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6" name="文本框 75">
              <a:extLst>
                <a:ext uri="{FF2B5EF4-FFF2-40B4-BE49-F238E27FC236}">
                  <a16:creationId xmlns:a16="http://schemas.microsoft.com/office/drawing/2014/main" id="{FA9A7704-0B61-2903-1DF5-33DBBEBA98DD}"/>
                </a:ext>
              </a:extLst>
            </p:cNvPr>
            <p:cNvSpPr txBox="1"/>
            <p:nvPr/>
          </p:nvSpPr>
          <p:spPr>
            <a:xfrm>
              <a:off x="6127527" y="1830812"/>
              <a:ext cx="2425699"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Redirect to Error</a:t>
              </a:r>
              <a:endParaRPr lang="zh-CN" altLang="en-US" sz="1600" b="1" dirty="0">
                <a:solidFill>
                  <a:schemeClr val="accent1"/>
                </a:solidFill>
                <a:latin typeface="+mj-ea"/>
                <a:ea typeface="+mj-ea"/>
              </a:endParaRPr>
            </a:p>
          </p:txBody>
        </p:sp>
      </p:grpSp>
    </p:spTree>
    <p:extLst>
      <p:ext uri="{BB962C8B-B14F-4D97-AF65-F5344CB8AC3E}">
        <p14:creationId xmlns:p14="http://schemas.microsoft.com/office/powerpoint/2010/main" val="3483849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FD2D7-BDEA-2709-2913-36E8A29B23D5}"/>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35E7C190-E425-4EC4-DE6C-88C7769B2A49}"/>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0506BC80-8C68-AA2C-7AFE-08656C7198F3}"/>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99BDF131-071B-E6C0-E398-4E51D71D6869}"/>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URL Filtering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4C7EBF46-89F0-9121-6EDB-5DF50850884C}"/>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6DBEC88E-0231-C690-D197-618FB19D2B0B}"/>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87C0A8B-8F24-015F-5CE8-BA510E6BA096}"/>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FAD9C5A1-E3B0-9DD3-2F81-9010868EBC22}"/>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9EE6145F-66BC-65BB-67DE-1AA056BB2744}"/>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6FD5671-C8D6-6FDF-B8DE-F51C298E909D}"/>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2" name="任意多边形: 形状 1">
            <a:extLst>
              <a:ext uri="{FF2B5EF4-FFF2-40B4-BE49-F238E27FC236}">
                <a16:creationId xmlns:a16="http://schemas.microsoft.com/office/drawing/2014/main" id="{514D3210-B1AE-AFE1-A042-F4246499BAAA}"/>
              </a:ext>
            </a:extLst>
          </p:cNvPr>
          <p:cNvSpPr/>
          <p:nvPr/>
        </p:nvSpPr>
        <p:spPr>
          <a:xfrm>
            <a:off x="1139484"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4" name="矩形: 圆角 3">
            <a:extLst>
              <a:ext uri="{FF2B5EF4-FFF2-40B4-BE49-F238E27FC236}">
                <a16:creationId xmlns:a16="http://schemas.microsoft.com/office/drawing/2014/main" id="{CE215F20-8312-ADFC-43DB-C6CB56CCC8AC}"/>
              </a:ext>
            </a:extLst>
          </p:cNvPr>
          <p:cNvSpPr>
            <a:spLocks/>
          </p:cNvSpPr>
          <p:nvPr/>
        </p:nvSpPr>
        <p:spPr>
          <a:xfrm>
            <a:off x="1435394" y="1872909"/>
            <a:ext cx="3885612"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5" name="文本框 4">
            <a:extLst>
              <a:ext uri="{FF2B5EF4-FFF2-40B4-BE49-F238E27FC236}">
                <a16:creationId xmlns:a16="http://schemas.microsoft.com/office/drawing/2014/main" id="{35663A07-958B-62E3-BCAA-049CD264CBFF}"/>
              </a:ext>
            </a:extLst>
          </p:cNvPr>
          <p:cNvSpPr txBox="1"/>
          <p:nvPr/>
        </p:nvSpPr>
        <p:spPr>
          <a:xfrm>
            <a:off x="1435394" y="1947219"/>
            <a:ext cx="3885612" cy="369332"/>
          </a:xfrm>
          <a:prstGeom prst="rect">
            <a:avLst/>
          </a:prstGeom>
          <a:noFill/>
        </p:spPr>
        <p:txBody>
          <a:bodyPr wrap="square" rtlCol="0">
            <a:spAutoFit/>
          </a:bodyPr>
          <a:lstStyle/>
          <a:p>
            <a:pPr algn="ctr"/>
            <a:r>
              <a:rPr lang="en-US" altLang="zh-CN" b="1" dirty="0">
                <a:solidFill>
                  <a:schemeClr val="accent1"/>
                </a:solidFill>
                <a:latin typeface="+mj-ea"/>
                <a:ea typeface="+mj-ea"/>
              </a:rPr>
              <a:t>Local and Cloud Storage</a:t>
            </a:r>
            <a:endParaRPr lang="zh-CN" altLang="en-US" b="1" dirty="0">
              <a:solidFill>
                <a:schemeClr val="accent1"/>
              </a:solidFill>
              <a:latin typeface="+mj-ea"/>
              <a:ea typeface="+mj-ea"/>
            </a:endParaRPr>
          </a:p>
        </p:txBody>
      </p:sp>
      <p:sp>
        <p:nvSpPr>
          <p:cNvPr id="6" name="文本框 5">
            <a:extLst>
              <a:ext uri="{FF2B5EF4-FFF2-40B4-BE49-F238E27FC236}">
                <a16:creationId xmlns:a16="http://schemas.microsoft.com/office/drawing/2014/main" id="{D7D9F783-C76D-3EF6-67C0-FD493300787D}"/>
              </a:ext>
            </a:extLst>
          </p:cNvPr>
          <p:cNvSpPr txBox="1"/>
          <p:nvPr/>
        </p:nvSpPr>
        <p:spPr>
          <a:xfrm>
            <a:off x="1435394" y="2685111"/>
            <a:ext cx="3885612" cy="1250792"/>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zh-CN" sz="1600" dirty="0">
                <a:latin typeface="+mn-ea"/>
              </a:rPr>
              <a:t>Local URL cache: Storing frequently accessed URLs</a:t>
            </a:r>
          </a:p>
          <a:p>
            <a:pPr>
              <a:lnSpc>
                <a:spcPct val="120000"/>
              </a:lnSpc>
            </a:pPr>
            <a:endParaRPr lang="en-US" altLang="zh-CN" sz="1600" dirty="0">
              <a:latin typeface="+mn-ea"/>
            </a:endParaRPr>
          </a:p>
          <a:p>
            <a:pPr marL="285750" indent="-285750">
              <a:lnSpc>
                <a:spcPct val="120000"/>
              </a:lnSpc>
              <a:buFont typeface="Arial" panose="020B0604020202020204" pitchFamily="34" charset="0"/>
              <a:buChar char="•"/>
            </a:pPr>
            <a:r>
              <a:rPr lang="en-US" altLang="zh-CN" sz="1600" dirty="0">
                <a:latin typeface="+mn-ea"/>
              </a:rPr>
              <a:t>URL Cloud: Storing more URLs</a:t>
            </a:r>
            <a:endParaRPr lang="zh-CN" altLang="en-US" sz="1600" dirty="0">
              <a:latin typeface="+mn-ea"/>
            </a:endParaRPr>
          </a:p>
        </p:txBody>
      </p:sp>
      <p:sp>
        <p:nvSpPr>
          <p:cNvPr id="19" name="任意多边形: 形状 18">
            <a:extLst>
              <a:ext uri="{FF2B5EF4-FFF2-40B4-BE49-F238E27FC236}">
                <a16:creationId xmlns:a16="http://schemas.microsoft.com/office/drawing/2014/main" id="{C1F31F10-7BFE-3D61-E5BC-EF4F6DB02097}"/>
              </a:ext>
            </a:extLst>
          </p:cNvPr>
          <p:cNvSpPr/>
          <p:nvPr/>
        </p:nvSpPr>
        <p:spPr>
          <a:xfrm>
            <a:off x="6519791"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21" name="矩形: 圆角 20">
            <a:extLst>
              <a:ext uri="{FF2B5EF4-FFF2-40B4-BE49-F238E27FC236}">
                <a16:creationId xmlns:a16="http://schemas.microsoft.com/office/drawing/2014/main" id="{91ACBDEF-33E3-1404-F970-ADB04F702234}"/>
              </a:ext>
            </a:extLst>
          </p:cNvPr>
          <p:cNvSpPr>
            <a:spLocks/>
          </p:cNvSpPr>
          <p:nvPr/>
        </p:nvSpPr>
        <p:spPr>
          <a:xfrm>
            <a:off x="6815701" y="1872909"/>
            <a:ext cx="3885612"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22" name="文本框 21">
            <a:extLst>
              <a:ext uri="{FF2B5EF4-FFF2-40B4-BE49-F238E27FC236}">
                <a16:creationId xmlns:a16="http://schemas.microsoft.com/office/drawing/2014/main" id="{22A4352E-5D37-B2AE-9191-DCAB054C8417}"/>
              </a:ext>
            </a:extLst>
          </p:cNvPr>
          <p:cNvSpPr txBox="1"/>
          <p:nvPr/>
        </p:nvSpPr>
        <p:spPr>
          <a:xfrm>
            <a:off x="6815701" y="1947219"/>
            <a:ext cx="3885612" cy="369332"/>
          </a:xfrm>
          <a:prstGeom prst="rect">
            <a:avLst/>
          </a:prstGeom>
          <a:noFill/>
        </p:spPr>
        <p:txBody>
          <a:bodyPr wrap="square" rtlCol="0">
            <a:spAutoFit/>
          </a:bodyPr>
          <a:lstStyle/>
          <a:p>
            <a:pPr algn="ctr"/>
            <a:r>
              <a:rPr lang="en-US" altLang="zh-CN" b="1" dirty="0">
                <a:solidFill>
                  <a:schemeClr val="accent1"/>
                </a:solidFill>
                <a:latin typeface="+mj-ea"/>
                <a:ea typeface="+mj-ea"/>
              </a:rPr>
              <a:t>Ways to organize URL filtering</a:t>
            </a:r>
            <a:endParaRPr lang="zh-CN" altLang="en-US" b="1" dirty="0">
              <a:solidFill>
                <a:schemeClr val="accent1"/>
              </a:solidFill>
              <a:latin typeface="+mj-ea"/>
              <a:ea typeface="+mj-ea"/>
            </a:endParaRPr>
          </a:p>
        </p:txBody>
      </p:sp>
      <p:sp>
        <p:nvSpPr>
          <p:cNvPr id="24" name="文本框 23">
            <a:extLst>
              <a:ext uri="{FF2B5EF4-FFF2-40B4-BE49-F238E27FC236}">
                <a16:creationId xmlns:a16="http://schemas.microsoft.com/office/drawing/2014/main" id="{5D2B6EAB-DC7C-F9DD-D83B-B6911FEB6AC6}"/>
              </a:ext>
            </a:extLst>
          </p:cNvPr>
          <p:cNvSpPr txBox="1"/>
          <p:nvPr/>
        </p:nvSpPr>
        <p:spPr>
          <a:xfrm>
            <a:off x="6815701" y="2685111"/>
            <a:ext cx="3885612" cy="2137188"/>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zh-CN" sz="1600" dirty="0">
                <a:latin typeface="+mn-ea"/>
              </a:rPr>
              <a:t>URL classification</a:t>
            </a:r>
          </a:p>
          <a:p>
            <a:pPr marL="285750" indent="-285750">
              <a:lnSpc>
                <a:spcPct val="120000"/>
              </a:lnSpc>
              <a:buFont typeface="Arial" panose="020B0604020202020204" pitchFamily="34" charset="0"/>
              <a:buChar char="•"/>
            </a:pPr>
            <a:endParaRPr lang="en-US" altLang="zh-CN" sz="1600" dirty="0">
              <a:latin typeface="+mn-ea"/>
            </a:endParaRPr>
          </a:p>
          <a:p>
            <a:pPr marL="285750" indent="-285750">
              <a:lnSpc>
                <a:spcPct val="120000"/>
              </a:lnSpc>
              <a:buFont typeface="Arial" panose="020B0604020202020204" pitchFamily="34" charset="0"/>
              <a:buChar char="•"/>
            </a:pPr>
            <a:r>
              <a:rPr lang="en-US" altLang="zh-CN" sz="1600" dirty="0">
                <a:latin typeface="+mn-ea"/>
              </a:rPr>
              <a:t>Single URL blacklist</a:t>
            </a:r>
          </a:p>
          <a:p>
            <a:pPr marL="285750" indent="-285750">
              <a:lnSpc>
                <a:spcPct val="120000"/>
              </a:lnSpc>
              <a:buFont typeface="Arial" panose="020B0604020202020204" pitchFamily="34" charset="0"/>
              <a:buChar char="•"/>
            </a:pPr>
            <a:endParaRPr lang="en-US" altLang="zh-CN" sz="1600" dirty="0">
              <a:latin typeface="+mn-ea"/>
            </a:endParaRPr>
          </a:p>
          <a:p>
            <a:pPr marL="285750" indent="-285750">
              <a:lnSpc>
                <a:spcPct val="120000"/>
              </a:lnSpc>
              <a:buFont typeface="Arial" panose="020B0604020202020204" pitchFamily="34" charset="0"/>
              <a:buChar char="•"/>
            </a:pPr>
            <a:r>
              <a:rPr lang="en-US" altLang="zh-CN" sz="1600" dirty="0">
                <a:latin typeface="+mn-ea"/>
              </a:rPr>
              <a:t>Single URL whitelist</a:t>
            </a:r>
          </a:p>
          <a:p>
            <a:pPr marL="285750" indent="-285750">
              <a:lnSpc>
                <a:spcPct val="120000"/>
              </a:lnSpc>
              <a:buFont typeface="Arial" panose="020B0604020202020204" pitchFamily="34" charset="0"/>
              <a:buChar char="•"/>
            </a:pPr>
            <a:endParaRPr lang="en-US" altLang="zh-CN" sz="1600" dirty="0">
              <a:latin typeface="+mn-ea"/>
            </a:endParaRPr>
          </a:p>
          <a:p>
            <a:pPr marL="285750" indent="-285750">
              <a:lnSpc>
                <a:spcPct val="120000"/>
              </a:lnSpc>
              <a:buFont typeface="Arial" panose="020B0604020202020204" pitchFamily="34" charset="0"/>
              <a:buChar char="•"/>
            </a:pPr>
            <a:r>
              <a:rPr lang="en-US" altLang="zh-CN" sz="1600" dirty="0">
                <a:latin typeface="+mn-ea"/>
              </a:rPr>
              <a:t>……</a:t>
            </a:r>
            <a:endParaRPr lang="zh-CN" altLang="en-US" sz="1600" dirty="0">
              <a:latin typeface="+mn-ea"/>
            </a:endParaRPr>
          </a:p>
        </p:txBody>
      </p:sp>
    </p:spTree>
    <p:extLst>
      <p:ext uri="{BB962C8B-B14F-4D97-AF65-F5344CB8AC3E}">
        <p14:creationId xmlns:p14="http://schemas.microsoft.com/office/powerpoint/2010/main" val="4097537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71A38-937C-7A27-F06C-CD8EDA3B1251}"/>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C2FA1687-FDBA-0152-CC72-5097F63600BA}"/>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BA109F29-1591-FD46-7E2F-7B36FFAE0937}"/>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62AB4F4F-1688-13B9-37AE-4AF8987D1964}"/>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DNS Hijacking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1134B30F-F345-CB98-0764-8596C4AE7DB6}"/>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34995E9B-8AE2-36FC-2CB1-B1E9E3DF5D75}"/>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6BA0491-2E6F-A5EC-75A3-0A6F1DF8DA8C}"/>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8CC6C839-D57D-8821-6C6D-0DDC46EC0D9B}"/>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4D418001-8F50-73A1-B2E2-1EC51F26D4D6}"/>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DF0B291-8F4F-1BD5-4C0C-3C4E49070197}"/>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28498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3261-8653-C42A-077C-54C0292CB780}"/>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349C03D9-59CD-14E0-AED8-60BD9B7A8FDD}"/>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5490EBFB-4AD0-675B-DE6E-05BC765B0B4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EDC983D1-5328-8BB1-9823-4E1027D07C8A}"/>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IP Blocking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60357CB8-9A85-5515-E3B6-DFFACC91858B}"/>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5529B827-BDF4-F03E-3011-A055DCB775C3}"/>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EA45FFF-3967-7E71-F8F4-BE597D140CE5}"/>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CD7601C4-503B-A188-7EE0-17793B2B4B5D}"/>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498560AA-879C-8E68-99AF-BBD4E36DAB2C}"/>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4D7DAD3-12DE-76F2-4367-67E212F0F2B0}"/>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29139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C630A-900D-D9FD-7121-1284CF384495}"/>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C6A47C3E-5913-6F21-88BB-68B239448515}"/>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E74E918F-BBB8-FC4A-B7CE-1200063538B0}"/>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623D75FF-94F6-F948-0490-2E2DECF1CFAA}"/>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IP Blocking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46055ECF-1E16-C0C4-5B95-FB9E87E200BD}"/>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9AE26783-778D-D95A-2B27-7F6C2B869103}"/>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316FF45-9539-B97D-036A-D9B3359ADAB1}"/>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86343BB9-CAE7-A626-7567-D1E095B26568}"/>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A335C3AE-3D67-0C40-B89E-A652025A8CF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AB0E8CA-5F80-2853-07FF-F202820D19AE}"/>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34997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DF0C4-20FA-4B8D-A7C2-A770EC0CD5C2}"/>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807972B3-AB01-EFA2-1D5E-053E1A90708C}"/>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3F9C59B9-2153-9D79-1A8D-45B40770D70F}"/>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304DC1CF-A839-0244-C1E0-5C2DDAD6E806}"/>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IP Blocking</a:t>
              </a:r>
              <a:endParaRPr lang="zh-CN" altLang="en-US" sz="1600" b="1" dirty="0">
                <a:solidFill>
                  <a:schemeClr val="accent1"/>
                </a:solidFill>
                <a:latin typeface="+mj-ea"/>
                <a:ea typeface="+mj-ea"/>
              </a:endParaRPr>
            </a:p>
          </p:txBody>
        </p:sp>
        <p:grpSp>
          <p:nvGrpSpPr>
            <p:cNvPr id="48" name="组合 47">
              <a:extLst>
                <a:ext uri="{FF2B5EF4-FFF2-40B4-BE49-F238E27FC236}">
                  <a16:creationId xmlns:a16="http://schemas.microsoft.com/office/drawing/2014/main" id="{8E4C98FF-BFAD-C9DE-21C5-15604C267119}"/>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05104ACE-6085-AB52-A02C-5E71BF327427}"/>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D159636-0B62-C89E-E9F1-25801F4E7B1A}"/>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C5A504DC-AC30-B43E-3368-80886A64689A}"/>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6F9DD559-48D3-5EEB-8CED-7BC4331D814F}"/>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9886875-CE87-B2CA-4509-1D1268D06F76}"/>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80192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C96F-3CA7-B7B7-6F0E-BED6EC99FCA9}"/>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195A8924-4EF4-8FEF-EBBF-C5C28FF8FCFF}"/>
              </a:ext>
            </a:extLst>
          </p:cNvPr>
          <p:cNvGrpSpPr/>
          <p:nvPr/>
        </p:nvGrpSpPr>
        <p:grpSpPr>
          <a:xfrm>
            <a:off x="6096000" y="2459503"/>
            <a:ext cx="4641058" cy="1938993"/>
            <a:chOff x="6096000" y="2413337"/>
            <a:chExt cx="4641058" cy="1938993"/>
          </a:xfrm>
        </p:grpSpPr>
        <p:sp>
          <p:nvSpPr>
            <p:cNvPr id="58" name="文本框 57">
              <a:extLst>
                <a:ext uri="{FF2B5EF4-FFF2-40B4-BE49-F238E27FC236}">
                  <a16:creationId xmlns:a16="http://schemas.microsoft.com/office/drawing/2014/main" id="{FBDC7BC3-E31F-C2BE-8B6D-8F03C6215EBB}"/>
                </a:ext>
              </a:extLst>
            </p:cNvPr>
            <p:cNvSpPr txBox="1"/>
            <p:nvPr/>
          </p:nvSpPr>
          <p:spPr>
            <a:xfrm>
              <a:off x="6096000" y="3429000"/>
              <a:ext cx="4641058" cy="923330"/>
            </a:xfrm>
            <a:prstGeom prst="rect">
              <a:avLst/>
            </a:prstGeom>
            <a:noFill/>
          </p:spPr>
          <p:txBody>
            <a:bodyPr wrap="square" rtlCol="0">
              <a:spAutoFit/>
            </a:bodyPr>
            <a:lstStyle/>
            <a:p>
              <a:pPr algn="ctr"/>
              <a:r>
                <a:rPr lang="en-US" altLang="zh-CN" sz="5400" b="1" dirty="0">
                  <a:latin typeface="+mj-ea"/>
                  <a:ea typeface="+mj-ea"/>
                </a:rPr>
                <a:t>Solution</a:t>
              </a:r>
              <a:endParaRPr lang="zh-CN" altLang="en-US" sz="5400" b="1" dirty="0">
                <a:latin typeface="+mj-ea"/>
                <a:ea typeface="+mj-ea"/>
              </a:endParaRPr>
            </a:p>
          </p:txBody>
        </p:sp>
        <p:sp>
          <p:nvSpPr>
            <p:cNvPr id="28" name="文本框 27">
              <a:extLst>
                <a:ext uri="{FF2B5EF4-FFF2-40B4-BE49-F238E27FC236}">
                  <a16:creationId xmlns:a16="http://schemas.microsoft.com/office/drawing/2014/main" id="{9942AB58-1596-77B0-AB20-8BDDABD578A5}"/>
                </a:ext>
              </a:extLst>
            </p:cNvPr>
            <p:cNvSpPr txBox="1"/>
            <p:nvPr/>
          </p:nvSpPr>
          <p:spPr>
            <a:xfrm>
              <a:off x="6901412" y="2413337"/>
              <a:ext cx="3054619" cy="1015663"/>
            </a:xfrm>
            <a:prstGeom prst="rect">
              <a:avLst/>
            </a:prstGeom>
            <a:noFill/>
            <a:ln>
              <a:noFill/>
            </a:ln>
          </p:spPr>
          <p:txBody>
            <a:bodyPr wrap="none" lIns="0" tIns="0" rIns="0" bIns="0" rtlCol="0">
              <a:spAutoFit/>
            </a:bodyPr>
            <a:lstStyle/>
            <a:p>
              <a:pPr algn="ctr"/>
              <a:r>
                <a:rPr lang="en-US" altLang="zh-CN" sz="6600" b="1" dirty="0">
                  <a:ln w="6350">
                    <a:noFill/>
                  </a:ln>
                  <a:solidFill>
                    <a:schemeClr val="accent3">
                      <a:lumMod val="60000"/>
                      <a:lumOff val="40000"/>
                    </a:schemeClr>
                  </a:solidFill>
                  <a:latin typeface="微软雅黑" panose="020B0503020204020204" pitchFamily="34" charset="-122"/>
                  <a:ea typeface="微软雅黑" panose="020B0503020204020204" pitchFamily="34" charset="-122"/>
                </a:rPr>
                <a:t>Part 03</a:t>
              </a:r>
              <a:endParaRPr lang="zh-CN" altLang="en-US" sz="6600" b="1" dirty="0">
                <a:ln w="6350">
                  <a:noFill/>
                </a:ln>
                <a:solidFill>
                  <a:schemeClr val="accent3">
                    <a:lumMod val="60000"/>
                    <a:lumOff val="40000"/>
                  </a:schemeClr>
                </a:solidFill>
                <a:effectLst/>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287BD9BE-F6C2-650C-FCE8-6C168A9A9683}"/>
              </a:ext>
            </a:extLst>
          </p:cNvPr>
          <p:cNvGrpSpPr/>
          <p:nvPr/>
        </p:nvGrpSpPr>
        <p:grpSpPr>
          <a:xfrm>
            <a:off x="892400" y="2087939"/>
            <a:ext cx="3265072" cy="743129"/>
            <a:chOff x="2361184" y="1560376"/>
            <a:chExt cx="2034032" cy="743129"/>
          </a:xfrm>
          <a:solidFill>
            <a:srgbClr val="E4E7EE"/>
          </a:solidFill>
          <a:effectLst/>
        </p:grpSpPr>
        <p:sp>
          <p:nvSpPr>
            <p:cNvPr id="5" name="矩形: 圆角 4">
              <a:extLst>
                <a:ext uri="{FF2B5EF4-FFF2-40B4-BE49-F238E27FC236}">
                  <a16:creationId xmlns:a16="http://schemas.microsoft.com/office/drawing/2014/main" id="{D1DD8A48-C465-A004-4014-1FB04A4CF055}"/>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 name="文本框 6">
              <a:extLst>
                <a:ext uri="{FF2B5EF4-FFF2-40B4-BE49-F238E27FC236}">
                  <a16:creationId xmlns:a16="http://schemas.microsoft.com/office/drawing/2014/main" id="{253A1E9F-3A73-51DE-C9F7-21472D899662}"/>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1. Hosts file</a:t>
              </a:r>
            </a:p>
          </p:txBody>
        </p:sp>
      </p:grpSp>
      <p:grpSp>
        <p:nvGrpSpPr>
          <p:cNvPr id="9" name="组合 8">
            <a:extLst>
              <a:ext uri="{FF2B5EF4-FFF2-40B4-BE49-F238E27FC236}">
                <a16:creationId xmlns:a16="http://schemas.microsoft.com/office/drawing/2014/main" id="{A32719DF-6A44-090E-A0E2-BEC8091EB81D}"/>
              </a:ext>
            </a:extLst>
          </p:cNvPr>
          <p:cNvGrpSpPr/>
          <p:nvPr/>
        </p:nvGrpSpPr>
        <p:grpSpPr>
          <a:xfrm>
            <a:off x="892400" y="3011269"/>
            <a:ext cx="3265072" cy="743129"/>
            <a:chOff x="2361184" y="1560376"/>
            <a:chExt cx="2034032" cy="743129"/>
          </a:xfrm>
          <a:solidFill>
            <a:srgbClr val="E4E7EE"/>
          </a:solidFill>
          <a:effectLst/>
        </p:grpSpPr>
        <p:sp>
          <p:nvSpPr>
            <p:cNvPr id="10" name="矩形: 圆角 9">
              <a:extLst>
                <a:ext uri="{FF2B5EF4-FFF2-40B4-BE49-F238E27FC236}">
                  <a16:creationId xmlns:a16="http://schemas.microsoft.com/office/drawing/2014/main" id="{77198984-3A44-E253-5C46-CE0C040413A2}"/>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1" name="文本框 10">
              <a:extLst>
                <a:ext uri="{FF2B5EF4-FFF2-40B4-BE49-F238E27FC236}">
                  <a16:creationId xmlns:a16="http://schemas.microsoft.com/office/drawing/2014/main" id="{05C80B1C-8969-3766-DA46-DEADAED46A7F}"/>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2. VPN</a:t>
              </a:r>
              <a:endParaRPr lang="zh-CN" altLang="en-US" sz="2000" b="1" dirty="0">
                <a:solidFill>
                  <a:schemeClr val="accent1"/>
                </a:solidFill>
                <a:latin typeface="+mj-ea"/>
                <a:ea typeface="+mj-ea"/>
              </a:endParaRPr>
            </a:p>
          </p:txBody>
        </p:sp>
      </p:grpSp>
      <p:grpSp>
        <p:nvGrpSpPr>
          <p:cNvPr id="12" name="组合 11">
            <a:extLst>
              <a:ext uri="{FF2B5EF4-FFF2-40B4-BE49-F238E27FC236}">
                <a16:creationId xmlns:a16="http://schemas.microsoft.com/office/drawing/2014/main" id="{211A5073-1A40-B5C7-4A9B-E819338258D6}"/>
              </a:ext>
            </a:extLst>
          </p:cNvPr>
          <p:cNvGrpSpPr/>
          <p:nvPr/>
        </p:nvGrpSpPr>
        <p:grpSpPr>
          <a:xfrm>
            <a:off x="892400" y="3934599"/>
            <a:ext cx="3265072" cy="743129"/>
            <a:chOff x="2361184" y="1560376"/>
            <a:chExt cx="2034032" cy="743129"/>
          </a:xfrm>
          <a:solidFill>
            <a:srgbClr val="E4E7EE"/>
          </a:solidFill>
          <a:effectLst/>
        </p:grpSpPr>
        <p:sp>
          <p:nvSpPr>
            <p:cNvPr id="13" name="矩形: 圆角 12">
              <a:extLst>
                <a:ext uri="{FF2B5EF4-FFF2-40B4-BE49-F238E27FC236}">
                  <a16:creationId xmlns:a16="http://schemas.microsoft.com/office/drawing/2014/main" id="{D75064FC-A023-EFC8-D11A-3F050059058D}"/>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800EE903-25A9-31D3-F583-ECD2ECB902C8}"/>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3. Proxy Server</a:t>
              </a:r>
              <a:endParaRPr lang="zh-CN" altLang="en-US" sz="2000" b="1" dirty="0">
                <a:solidFill>
                  <a:schemeClr val="accent1"/>
                </a:solidFill>
                <a:latin typeface="+mj-ea"/>
                <a:ea typeface="+mj-ea"/>
              </a:endParaRPr>
            </a:p>
          </p:txBody>
        </p:sp>
      </p:grpSp>
    </p:spTree>
    <p:extLst>
      <p:ext uri="{BB962C8B-B14F-4D97-AF65-F5344CB8AC3E}">
        <p14:creationId xmlns:p14="http://schemas.microsoft.com/office/powerpoint/2010/main" val="179881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984C9-D696-919E-785D-C74439DE6F42}"/>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BA81793D-B44A-3C60-DD67-3C2E5876A2DC}"/>
              </a:ext>
            </a:extLst>
          </p:cNvPr>
          <p:cNvGrpSpPr/>
          <p:nvPr/>
        </p:nvGrpSpPr>
        <p:grpSpPr>
          <a:xfrm>
            <a:off x="6096000" y="2459503"/>
            <a:ext cx="4641058" cy="1938993"/>
            <a:chOff x="6096000" y="2413337"/>
            <a:chExt cx="4641058" cy="1938993"/>
          </a:xfrm>
        </p:grpSpPr>
        <p:sp>
          <p:nvSpPr>
            <p:cNvPr id="58" name="文本框 57">
              <a:extLst>
                <a:ext uri="{FF2B5EF4-FFF2-40B4-BE49-F238E27FC236}">
                  <a16:creationId xmlns:a16="http://schemas.microsoft.com/office/drawing/2014/main" id="{88205E73-97FE-8E9E-A6C4-33F414477D07}"/>
                </a:ext>
              </a:extLst>
            </p:cNvPr>
            <p:cNvSpPr txBox="1"/>
            <p:nvPr/>
          </p:nvSpPr>
          <p:spPr>
            <a:xfrm>
              <a:off x="6096000" y="3429000"/>
              <a:ext cx="4641058" cy="923330"/>
            </a:xfrm>
            <a:prstGeom prst="rect">
              <a:avLst/>
            </a:prstGeom>
            <a:noFill/>
          </p:spPr>
          <p:txBody>
            <a:bodyPr wrap="square" rtlCol="0">
              <a:spAutoFit/>
            </a:bodyPr>
            <a:lstStyle/>
            <a:p>
              <a:pPr algn="ctr"/>
              <a:r>
                <a:rPr lang="en-US" altLang="zh-CN" sz="5400" b="1" dirty="0">
                  <a:latin typeface="+mj-ea"/>
                  <a:ea typeface="+mj-ea"/>
                </a:rPr>
                <a:t>Challenge</a:t>
              </a:r>
              <a:endParaRPr lang="zh-CN" altLang="en-US" sz="5400" b="1" dirty="0">
                <a:latin typeface="+mj-ea"/>
                <a:ea typeface="+mj-ea"/>
              </a:endParaRPr>
            </a:p>
          </p:txBody>
        </p:sp>
        <p:sp>
          <p:nvSpPr>
            <p:cNvPr id="28" name="文本框 27">
              <a:extLst>
                <a:ext uri="{FF2B5EF4-FFF2-40B4-BE49-F238E27FC236}">
                  <a16:creationId xmlns:a16="http://schemas.microsoft.com/office/drawing/2014/main" id="{76F9BED5-286C-BCAD-D00A-D7E39037DB8C}"/>
                </a:ext>
              </a:extLst>
            </p:cNvPr>
            <p:cNvSpPr txBox="1"/>
            <p:nvPr/>
          </p:nvSpPr>
          <p:spPr>
            <a:xfrm>
              <a:off x="6901412" y="2413337"/>
              <a:ext cx="3054619" cy="1015663"/>
            </a:xfrm>
            <a:prstGeom prst="rect">
              <a:avLst/>
            </a:prstGeom>
            <a:noFill/>
            <a:ln>
              <a:noFill/>
            </a:ln>
          </p:spPr>
          <p:txBody>
            <a:bodyPr wrap="none" lIns="0" tIns="0" rIns="0" bIns="0" rtlCol="0">
              <a:spAutoFit/>
            </a:bodyPr>
            <a:lstStyle/>
            <a:p>
              <a:pPr algn="ctr"/>
              <a:r>
                <a:rPr lang="en-US" altLang="zh-CN" sz="6600" b="1" dirty="0">
                  <a:ln w="6350">
                    <a:noFill/>
                  </a:ln>
                  <a:solidFill>
                    <a:schemeClr val="accent3">
                      <a:lumMod val="60000"/>
                      <a:lumOff val="40000"/>
                    </a:schemeClr>
                  </a:solidFill>
                  <a:latin typeface="微软雅黑" panose="020B0503020204020204" pitchFamily="34" charset="-122"/>
                  <a:ea typeface="微软雅黑" panose="020B0503020204020204" pitchFamily="34" charset="-122"/>
                </a:rPr>
                <a:t>Part 04</a:t>
              </a:r>
              <a:endParaRPr lang="zh-CN" altLang="en-US" sz="6600" b="1" dirty="0">
                <a:ln w="6350">
                  <a:noFill/>
                </a:ln>
                <a:solidFill>
                  <a:schemeClr val="accent3">
                    <a:lumMod val="60000"/>
                    <a:lumOff val="40000"/>
                  </a:schemeClr>
                </a:solidFill>
                <a:effectLst/>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34BC8EDF-D785-3B59-9163-3604EB8A190C}"/>
              </a:ext>
            </a:extLst>
          </p:cNvPr>
          <p:cNvGrpSpPr/>
          <p:nvPr/>
        </p:nvGrpSpPr>
        <p:grpSpPr>
          <a:xfrm>
            <a:off x="892400" y="2087939"/>
            <a:ext cx="3265072" cy="743129"/>
            <a:chOff x="2361184" y="1560376"/>
            <a:chExt cx="2034032" cy="743129"/>
          </a:xfrm>
          <a:solidFill>
            <a:srgbClr val="E4E7EE"/>
          </a:solidFill>
          <a:effectLst/>
        </p:grpSpPr>
        <p:sp>
          <p:nvSpPr>
            <p:cNvPr id="5" name="矩形: 圆角 4">
              <a:extLst>
                <a:ext uri="{FF2B5EF4-FFF2-40B4-BE49-F238E27FC236}">
                  <a16:creationId xmlns:a16="http://schemas.microsoft.com/office/drawing/2014/main" id="{C88DCE6A-D45C-7B6F-4A17-73969BD5FE10}"/>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 name="文本框 6">
              <a:extLst>
                <a:ext uri="{FF2B5EF4-FFF2-40B4-BE49-F238E27FC236}">
                  <a16:creationId xmlns:a16="http://schemas.microsoft.com/office/drawing/2014/main" id="{83D68E15-CE4A-06D8-1EB5-0EF4CBD92D8D}"/>
                </a:ext>
              </a:extLst>
            </p:cNvPr>
            <p:cNvSpPr txBox="1"/>
            <p:nvPr/>
          </p:nvSpPr>
          <p:spPr>
            <a:xfrm>
              <a:off x="2413294" y="1731885"/>
              <a:ext cx="1941472" cy="400110"/>
            </a:xfrm>
            <a:prstGeom prst="rect">
              <a:avLst/>
            </a:prstGeom>
            <a:grpFill/>
          </p:spPr>
          <p:txBody>
            <a:bodyPr wrap="square" rtlCol="0">
              <a:spAutoFit/>
            </a:bodyPr>
            <a:lstStyle/>
            <a:p>
              <a:r>
                <a:rPr lang="ru-RU" altLang="zh-CN" sz="2000" b="1" dirty="0">
                  <a:solidFill>
                    <a:schemeClr val="accent1"/>
                  </a:solidFill>
                  <a:latin typeface="+mj-ea"/>
                  <a:ea typeface="+mj-ea"/>
                </a:rPr>
                <a:t>1. </a:t>
              </a:r>
              <a:r>
                <a:rPr lang="en-US" altLang="zh-CN" sz="2000" b="1" dirty="0">
                  <a:solidFill>
                    <a:schemeClr val="accent1"/>
                  </a:solidFill>
                  <a:latin typeface="+mj-ea"/>
                  <a:ea typeface="+mj-ea"/>
                </a:rPr>
                <a:t>Background</a:t>
              </a:r>
              <a:endParaRPr lang="zh-CN" altLang="en-US" sz="2000" b="1" dirty="0">
                <a:solidFill>
                  <a:schemeClr val="accent1"/>
                </a:solidFill>
                <a:latin typeface="+mj-ea"/>
                <a:ea typeface="+mj-ea"/>
              </a:endParaRPr>
            </a:p>
          </p:txBody>
        </p:sp>
      </p:grpSp>
      <p:grpSp>
        <p:nvGrpSpPr>
          <p:cNvPr id="9" name="组合 8">
            <a:extLst>
              <a:ext uri="{FF2B5EF4-FFF2-40B4-BE49-F238E27FC236}">
                <a16:creationId xmlns:a16="http://schemas.microsoft.com/office/drawing/2014/main" id="{7833CA5D-628D-3170-745F-F90FA47F4717}"/>
              </a:ext>
            </a:extLst>
          </p:cNvPr>
          <p:cNvGrpSpPr/>
          <p:nvPr/>
        </p:nvGrpSpPr>
        <p:grpSpPr>
          <a:xfrm>
            <a:off x="892400" y="3011269"/>
            <a:ext cx="3265072" cy="743129"/>
            <a:chOff x="2361184" y="1560376"/>
            <a:chExt cx="2034032" cy="743129"/>
          </a:xfrm>
          <a:solidFill>
            <a:srgbClr val="E4E7EE"/>
          </a:solidFill>
          <a:effectLst/>
        </p:grpSpPr>
        <p:sp>
          <p:nvSpPr>
            <p:cNvPr id="10" name="矩形: 圆角 9">
              <a:extLst>
                <a:ext uri="{FF2B5EF4-FFF2-40B4-BE49-F238E27FC236}">
                  <a16:creationId xmlns:a16="http://schemas.microsoft.com/office/drawing/2014/main" id="{CF06E27E-D2CD-1B85-CA77-EA709226F34E}"/>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1" name="文本框 10">
              <a:extLst>
                <a:ext uri="{FF2B5EF4-FFF2-40B4-BE49-F238E27FC236}">
                  <a16:creationId xmlns:a16="http://schemas.microsoft.com/office/drawing/2014/main" id="{D3DD2FFE-D836-6CAA-41FF-5E1B7EF2ED8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2. Definition</a:t>
              </a:r>
              <a:endParaRPr lang="zh-CN" altLang="en-US" sz="2000" b="1" dirty="0">
                <a:solidFill>
                  <a:schemeClr val="accent1"/>
                </a:solidFill>
                <a:latin typeface="+mj-ea"/>
                <a:ea typeface="+mj-ea"/>
              </a:endParaRPr>
            </a:p>
          </p:txBody>
        </p:sp>
      </p:grpSp>
      <p:grpSp>
        <p:nvGrpSpPr>
          <p:cNvPr id="12" name="组合 11">
            <a:extLst>
              <a:ext uri="{FF2B5EF4-FFF2-40B4-BE49-F238E27FC236}">
                <a16:creationId xmlns:a16="http://schemas.microsoft.com/office/drawing/2014/main" id="{8EC34EC7-6D1E-3FE9-8D1B-C20197A2DC48}"/>
              </a:ext>
            </a:extLst>
          </p:cNvPr>
          <p:cNvGrpSpPr/>
          <p:nvPr/>
        </p:nvGrpSpPr>
        <p:grpSpPr>
          <a:xfrm>
            <a:off x="892400" y="3934599"/>
            <a:ext cx="3265072" cy="743129"/>
            <a:chOff x="2361184" y="1560376"/>
            <a:chExt cx="2034032" cy="743129"/>
          </a:xfrm>
          <a:solidFill>
            <a:srgbClr val="E4E7EE"/>
          </a:solidFill>
          <a:effectLst/>
        </p:grpSpPr>
        <p:sp>
          <p:nvSpPr>
            <p:cNvPr id="13" name="矩形: 圆角 12">
              <a:extLst>
                <a:ext uri="{FF2B5EF4-FFF2-40B4-BE49-F238E27FC236}">
                  <a16:creationId xmlns:a16="http://schemas.microsoft.com/office/drawing/2014/main" id="{34E9D942-547A-123C-CBC5-A95478D1335D}"/>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71EEFD1E-CEA0-E89B-DBA8-CA3E629F70A0}"/>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3. History</a:t>
              </a:r>
              <a:endParaRPr lang="zh-CN" altLang="en-US" sz="2000" b="1" dirty="0">
                <a:solidFill>
                  <a:schemeClr val="accent1"/>
                </a:solidFill>
                <a:latin typeface="+mj-ea"/>
                <a:ea typeface="+mj-ea"/>
              </a:endParaRPr>
            </a:p>
          </p:txBody>
        </p:sp>
      </p:grpSp>
    </p:spTree>
    <p:extLst>
      <p:ext uri="{BB962C8B-B14F-4D97-AF65-F5344CB8AC3E}">
        <p14:creationId xmlns:p14="http://schemas.microsoft.com/office/powerpoint/2010/main" val="4022959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9C95B31-6074-405E-997E-C70B5BD3EDDD}"/>
              </a:ext>
            </a:extLst>
          </p:cNvPr>
          <p:cNvSpPr txBox="1"/>
          <p:nvPr/>
        </p:nvSpPr>
        <p:spPr>
          <a:xfrm>
            <a:off x="3489386" y="3636620"/>
            <a:ext cx="2150875" cy="461665"/>
          </a:xfrm>
          <a:prstGeom prst="rect">
            <a:avLst/>
          </a:prstGeom>
          <a:noFill/>
        </p:spPr>
        <p:txBody>
          <a:bodyPr wrap="square" rtlCol="0" anchor="ctr">
            <a:spAutoFit/>
          </a:bodyPr>
          <a:lstStyle/>
          <a:p>
            <a:r>
              <a:rPr lang="en-US" altLang="zh-CN" sz="2400" b="1" dirty="0">
                <a:latin typeface="+mj-ea"/>
                <a:ea typeface="+mj-ea"/>
              </a:rPr>
              <a:t>Introduction</a:t>
            </a:r>
            <a:endParaRPr lang="zh-CN" altLang="en-US" sz="2400" b="1" dirty="0">
              <a:latin typeface="+mj-ea"/>
              <a:ea typeface="+mj-ea"/>
            </a:endParaRPr>
          </a:p>
        </p:txBody>
      </p:sp>
      <p:sp>
        <p:nvSpPr>
          <p:cNvPr id="80" name="椭圆 79">
            <a:extLst>
              <a:ext uri="{FF2B5EF4-FFF2-40B4-BE49-F238E27FC236}">
                <a16:creationId xmlns:a16="http://schemas.microsoft.com/office/drawing/2014/main" id="{FA94D22A-7D0C-4F92-B38C-DA215BBF8C13}"/>
              </a:ext>
            </a:extLst>
          </p:cNvPr>
          <p:cNvSpPr>
            <a:spLocks/>
          </p:cNvSpPr>
          <p:nvPr/>
        </p:nvSpPr>
        <p:spPr>
          <a:xfrm>
            <a:off x="2728531" y="3629615"/>
            <a:ext cx="660471" cy="660471"/>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66B8F9ED-306A-4771-90BE-F0FDBBBEAFE1}"/>
              </a:ext>
            </a:extLst>
          </p:cNvPr>
          <p:cNvSpPr txBox="1"/>
          <p:nvPr/>
        </p:nvSpPr>
        <p:spPr>
          <a:xfrm>
            <a:off x="2861556" y="3747004"/>
            <a:ext cx="394420" cy="425694"/>
          </a:xfrm>
          <a:prstGeom prst="rect">
            <a:avLst/>
          </a:prstGeom>
          <a:noFill/>
        </p:spPr>
        <p:txBody>
          <a:bodyPr wrap="none" lIns="0" tIns="0" rIns="0" bIns="0" rtlCol="0">
            <a:spAutoFit/>
          </a:bodyPr>
          <a:lstStyle/>
          <a:p>
            <a:pPr algn="just"/>
            <a:r>
              <a:rPr lang="en-US" altLang="zh-CN" sz="2800" dirty="0">
                <a:solidFill>
                  <a:schemeClr val="bg1"/>
                </a:solidFill>
              </a:rPr>
              <a:t>01</a:t>
            </a:r>
            <a:endParaRPr lang="zh-CN" altLang="en-US" sz="2800" dirty="0">
              <a:solidFill>
                <a:schemeClr val="bg1"/>
              </a:solidFill>
            </a:endParaRPr>
          </a:p>
        </p:txBody>
      </p:sp>
      <p:sp>
        <p:nvSpPr>
          <p:cNvPr id="64" name="文本框 63">
            <a:extLst>
              <a:ext uri="{FF2B5EF4-FFF2-40B4-BE49-F238E27FC236}">
                <a16:creationId xmlns:a16="http://schemas.microsoft.com/office/drawing/2014/main" id="{C1E97393-35F9-484D-974F-44159917EE93}"/>
              </a:ext>
            </a:extLst>
          </p:cNvPr>
          <p:cNvSpPr txBox="1"/>
          <p:nvPr/>
        </p:nvSpPr>
        <p:spPr>
          <a:xfrm>
            <a:off x="7312594" y="3632200"/>
            <a:ext cx="2150875" cy="470504"/>
          </a:xfrm>
          <a:prstGeom prst="rect">
            <a:avLst/>
          </a:prstGeom>
          <a:noFill/>
        </p:spPr>
        <p:txBody>
          <a:bodyPr wrap="square" rtlCol="0" anchor="ctr">
            <a:spAutoFit/>
          </a:bodyPr>
          <a:lstStyle/>
          <a:p>
            <a:r>
              <a:rPr lang="en-US" altLang="zh-CN" sz="2400" b="1" dirty="0">
                <a:latin typeface="+mj-ea"/>
                <a:ea typeface="+mj-ea"/>
              </a:rPr>
              <a:t>Principles</a:t>
            </a:r>
            <a:endParaRPr lang="zh-CN" altLang="en-US" sz="2400" b="1" dirty="0">
              <a:latin typeface="+mj-ea"/>
              <a:ea typeface="+mj-ea"/>
            </a:endParaRPr>
          </a:p>
        </p:txBody>
      </p:sp>
      <p:sp>
        <p:nvSpPr>
          <p:cNvPr id="65" name="文本框 64">
            <a:extLst>
              <a:ext uri="{FF2B5EF4-FFF2-40B4-BE49-F238E27FC236}">
                <a16:creationId xmlns:a16="http://schemas.microsoft.com/office/drawing/2014/main" id="{12E1E8A8-83C2-4211-AE92-A04AEA701852}"/>
              </a:ext>
            </a:extLst>
          </p:cNvPr>
          <p:cNvSpPr txBox="1"/>
          <p:nvPr/>
        </p:nvSpPr>
        <p:spPr>
          <a:xfrm>
            <a:off x="7312594" y="3962209"/>
            <a:ext cx="2150875" cy="296363"/>
          </a:xfrm>
          <a:prstGeom prst="rect">
            <a:avLst/>
          </a:prstGeom>
          <a:noFill/>
        </p:spPr>
        <p:txBody>
          <a:bodyPr wrap="square" rtlCol="0">
            <a:spAutoFit/>
          </a:bodyPr>
          <a:lstStyle/>
          <a:p>
            <a:pPr>
              <a:lnSpc>
                <a:spcPct val="120000"/>
              </a:lnSpc>
            </a:pPr>
            <a:r>
              <a:rPr lang="ru-RU" altLang="zh-CN" sz="1200" dirty="0">
                <a:latin typeface="+mj-ea"/>
                <a:ea typeface="+mj-ea"/>
              </a:rPr>
              <a:t>Принципы</a:t>
            </a:r>
            <a:endParaRPr lang="zh-CN" altLang="en-US" sz="1200" dirty="0">
              <a:latin typeface="+mj-ea"/>
              <a:ea typeface="+mj-ea"/>
            </a:endParaRPr>
          </a:p>
        </p:txBody>
      </p:sp>
      <p:sp>
        <p:nvSpPr>
          <p:cNvPr id="62" name="椭圆 61">
            <a:extLst>
              <a:ext uri="{FF2B5EF4-FFF2-40B4-BE49-F238E27FC236}">
                <a16:creationId xmlns:a16="http://schemas.microsoft.com/office/drawing/2014/main" id="{BC4FE2D0-3823-463C-9F5D-FD41C47C5E67}"/>
              </a:ext>
            </a:extLst>
          </p:cNvPr>
          <p:cNvSpPr>
            <a:spLocks/>
          </p:cNvSpPr>
          <p:nvPr/>
        </p:nvSpPr>
        <p:spPr>
          <a:xfrm>
            <a:off x="6551739" y="3629615"/>
            <a:ext cx="660471" cy="660471"/>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63" name="文本框 62">
            <a:extLst>
              <a:ext uri="{FF2B5EF4-FFF2-40B4-BE49-F238E27FC236}">
                <a16:creationId xmlns:a16="http://schemas.microsoft.com/office/drawing/2014/main" id="{9AF63649-4E23-4366-968D-E91E4BD4B623}"/>
              </a:ext>
            </a:extLst>
          </p:cNvPr>
          <p:cNvSpPr txBox="1"/>
          <p:nvPr/>
        </p:nvSpPr>
        <p:spPr>
          <a:xfrm>
            <a:off x="6684764" y="3747004"/>
            <a:ext cx="394420" cy="425694"/>
          </a:xfrm>
          <a:prstGeom prst="rect">
            <a:avLst/>
          </a:prstGeom>
          <a:noFill/>
        </p:spPr>
        <p:txBody>
          <a:bodyPr wrap="none" lIns="0" tIns="0" rIns="0" bIns="0" rtlCol="0">
            <a:spAutoFit/>
          </a:bodyPr>
          <a:lstStyle/>
          <a:p>
            <a:pPr algn="just"/>
            <a:r>
              <a:rPr lang="en-US" altLang="zh-CN" sz="2800" dirty="0">
                <a:solidFill>
                  <a:schemeClr val="bg1"/>
                </a:solidFill>
              </a:rPr>
              <a:t>02</a:t>
            </a:r>
            <a:endParaRPr lang="zh-CN" altLang="en-US" sz="2800" dirty="0">
              <a:solidFill>
                <a:schemeClr val="bg1"/>
              </a:solidFill>
            </a:endParaRPr>
          </a:p>
        </p:txBody>
      </p:sp>
      <p:sp>
        <p:nvSpPr>
          <p:cNvPr id="71" name="文本框 70">
            <a:extLst>
              <a:ext uri="{FF2B5EF4-FFF2-40B4-BE49-F238E27FC236}">
                <a16:creationId xmlns:a16="http://schemas.microsoft.com/office/drawing/2014/main" id="{3E217046-43B8-4406-8EB8-5C1496CA0155}"/>
              </a:ext>
            </a:extLst>
          </p:cNvPr>
          <p:cNvSpPr txBox="1"/>
          <p:nvPr/>
        </p:nvSpPr>
        <p:spPr>
          <a:xfrm>
            <a:off x="3489386" y="4916341"/>
            <a:ext cx="2150875" cy="470504"/>
          </a:xfrm>
          <a:prstGeom prst="rect">
            <a:avLst/>
          </a:prstGeom>
          <a:noFill/>
        </p:spPr>
        <p:txBody>
          <a:bodyPr wrap="square" rtlCol="0" anchor="ctr">
            <a:spAutoFit/>
          </a:bodyPr>
          <a:lstStyle/>
          <a:p>
            <a:r>
              <a:rPr lang="en-US" altLang="zh-CN" sz="2400" b="1" dirty="0">
                <a:latin typeface="+mj-ea"/>
                <a:ea typeface="+mj-ea"/>
              </a:rPr>
              <a:t>Solution</a:t>
            </a:r>
            <a:endParaRPr lang="zh-CN" altLang="en-US" sz="2400" b="1" dirty="0">
              <a:latin typeface="+mj-ea"/>
              <a:ea typeface="+mj-ea"/>
            </a:endParaRPr>
          </a:p>
        </p:txBody>
      </p:sp>
      <p:sp>
        <p:nvSpPr>
          <p:cNvPr id="72" name="文本框 71">
            <a:extLst>
              <a:ext uri="{FF2B5EF4-FFF2-40B4-BE49-F238E27FC236}">
                <a16:creationId xmlns:a16="http://schemas.microsoft.com/office/drawing/2014/main" id="{D2BD101F-3ED4-482F-8236-AC776A2BA5C7}"/>
              </a:ext>
            </a:extLst>
          </p:cNvPr>
          <p:cNvSpPr txBox="1"/>
          <p:nvPr/>
        </p:nvSpPr>
        <p:spPr>
          <a:xfrm>
            <a:off x="3489387" y="5246350"/>
            <a:ext cx="2150875" cy="296363"/>
          </a:xfrm>
          <a:prstGeom prst="rect">
            <a:avLst/>
          </a:prstGeom>
          <a:noFill/>
        </p:spPr>
        <p:txBody>
          <a:bodyPr wrap="square" rtlCol="0">
            <a:spAutoFit/>
          </a:bodyPr>
          <a:lstStyle/>
          <a:p>
            <a:pPr>
              <a:lnSpc>
                <a:spcPct val="120000"/>
              </a:lnSpc>
            </a:pPr>
            <a:r>
              <a:rPr lang="ru-RU" altLang="zh-CN" sz="1200" dirty="0">
                <a:latin typeface="+mj-ea"/>
                <a:ea typeface="+mj-ea"/>
              </a:rPr>
              <a:t>решение</a:t>
            </a:r>
            <a:endParaRPr lang="zh-CN" altLang="en-US" sz="1200" dirty="0">
              <a:latin typeface="+mj-ea"/>
              <a:ea typeface="+mj-ea"/>
            </a:endParaRPr>
          </a:p>
        </p:txBody>
      </p:sp>
      <p:sp>
        <p:nvSpPr>
          <p:cNvPr id="69" name="椭圆 68">
            <a:extLst>
              <a:ext uri="{FF2B5EF4-FFF2-40B4-BE49-F238E27FC236}">
                <a16:creationId xmlns:a16="http://schemas.microsoft.com/office/drawing/2014/main" id="{BB9318C6-C091-4614-8F95-A5DF73A0787E}"/>
              </a:ext>
            </a:extLst>
          </p:cNvPr>
          <p:cNvSpPr>
            <a:spLocks/>
          </p:cNvSpPr>
          <p:nvPr/>
        </p:nvSpPr>
        <p:spPr>
          <a:xfrm>
            <a:off x="2728531" y="4913756"/>
            <a:ext cx="660471" cy="660471"/>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70" name="文本框 69">
            <a:extLst>
              <a:ext uri="{FF2B5EF4-FFF2-40B4-BE49-F238E27FC236}">
                <a16:creationId xmlns:a16="http://schemas.microsoft.com/office/drawing/2014/main" id="{C90F6F9A-2992-44F7-95F9-BD26913196EF}"/>
              </a:ext>
            </a:extLst>
          </p:cNvPr>
          <p:cNvSpPr txBox="1"/>
          <p:nvPr/>
        </p:nvSpPr>
        <p:spPr>
          <a:xfrm>
            <a:off x="2861556" y="5031145"/>
            <a:ext cx="394420" cy="425694"/>
          </a:xfrm>
          <a:prstGeom prst="rect">
            <a:avLst/>
          </a:prstGeom>
          <a:noFill/>
        </p:spPr>
        <p:txBody>
          <a:bodyPr wrap="none" lIns="0" tIns="0" rIns="0" bIns="0" rtlCol="0">
            <a:spAutoFit/>
          </a:bodyPr>
          <a:lstStyle/>
          <a:p>
            <a:pPr algn="just"/>
            <a:r>
              <a:rPr lang="en-US" altLang="zh-CN" sz="2800" dirty="0">
                <a:solidFill>
                  <a:schemeClr val="bg1"/>
                </a:solidFill>
              </a:rPr>
              <a:t>03</a:t>
            </a:r>
            <a:endParaRPr lang="zh-CN" altLang="en-US" sz="2800" dirty="0">
              <a:solidFill>
                <a:schemeClr val="bg1"/>
              </a:solidFill>
            </a:endParaRPr>
          </a:p>
        </p:txBody>
      </p:sp>
      <p:sp>
        <p:nvSpPr>
          <p:cNvPr id="79" name="文本框 78">
            <a:extLst>
              <a:ext uri="{FF2B5EF4-FFF2-40B4-BE49-F238E27FC236}">
                <a16:creationId xmlns:a16="http://schemas.microsoft.com/office/drawing/2014/main" id="{A46D08DF-9F03-4C54-A747-54552EEE3A07}"/>
              </a:ext>
            </a:extLst>
          </p:cNvPr>
          <p:cNvSpPr txBox="1"/>
          <p:nvPr/>
        </p:nvSpPr>
        <p:spPr>
          <a:xfrm>
            <a:off x="7312594" y="4916341"/>
            <a:ext cx="2150875" cy="470504"/>
          </a:xfrm>
          <a:prstGeom prst="rect">
            <a:avLst/>
          </a:prstGeom>
          <a:noFill/>
        </p:spPr>
        <p:txBody>
          <a:bodyPr wrap="square" rtlCol="0" anchor="ctr">
            <a:spAutoFit/>
          </a:bodyPr>
          <a:lstStyle/>
          <a:p>
            <a:r>
              <a:rPr lang="en-US" altLang="zh-CN" sz="2400" b="1" dirty="0">
                <a:latin typeface="+mj-ea"/>
                <a:ea typeface="+mj-ea"/>
              </a:rPr>
              <a:t>Challenge</a:t>
            </a:r>
            <a:endParaRPr lang="zh-CN" altLang="en-US" sz="2400" b="1" dirty="0">
              <a:latin typeface="+mj-ea"/>
              <a:ea typeface="+mj-ea"/>
            </a:endParaRPr>
          </a:p>
        </p:txBody>
      </p:sp>
      <p:sp>
        <p:nvSpPr>
          <p:cNvPr id="81" name="文本框 80">
            <a:extLst>
              <a:ext uri="{FF2B5EF4-FFF2-40B4-BE49-F238E27FC236}">
                <a16:creationId xmlns:a16="http://schemas.microsoft.com/office/drawing/2014/main" id="{D6A624F1-6035-469B-BEAF-D98FFDD2AF2C}"/>
              </a:ext>
            </a:extLst>
          </p:cNvPr>
          <p:cNvSpPr txBox="1"/>
          <p:nvPr/>
        </p:nvSpPr>
        <p:spPr>
          <a:xfrm>
            <a:off x="7312594" y="5246350"/>
            <a:ext cx="2150875" cy="296363"/>
          </a:xfrm>
          <a:prstGeom prst="rect">
            <a:avLst/>
          </a:prstGeom>
          <a:noFill/>
        </p:spPr>
        <p:txBody>
          <a:bodyPr wrap="square" rtlCol="0">
            <a:spAutoFit/>
          </a:bodyPr>
          <a:lstStyle/>
          <a:p>
            <a:pPr>
              <a:lnSpc>
                <a:spcPct val="120000"/>
              </a:lnSpc>
            </a:pPr>
            <a:r>
              <a:rPr lang="ru-RU" altLang="zh-CN" sz="1200" dirty="0">
                <a:latin typeface="+mj-ea"/>
                <a:ea typeface="+mj-ea"/>
              </a:rPr>
              <a:t>Испытание</a:t>
            </a:r>
            <a:endParaRPr lang="zh-CN" altLang="en-US" sz="1200" dirty="0">
              <a:latin typeface="+mj-ea"/>
              <a:ea typeface="+mj-ea"/>
            </a:endParaRPr>
          </a:p>
        </p:txBody>
      </p:sp>
      <p:sp>
        <p:nvSpPr>
          <p:cNvPr id="76" name="椭圆 75">
            <a:extLst>
              <a:ext uri="{FF2B5EF4-FFF2-40B4-BE49-F238E27FC236}">
                <a16:creationId xmlns:a16="http://schemas.microsoft.com/office/drawing/2014/main" id="{96CF801F-5D36-4C51-B7BC-66D75AC65C83}"/>
              </a:ext>
            </a:extLst>
          </p:cNvPr>
          <p:cNvSpPr>
            <a:spLocks/>
          </p:cNvSpPr>
          <p:nvPr/>
        </p:nvSpPr>
        <p:spPr>
          <a:xfrm>
            <a:off x="6551739" y="4913756"/>
            <a:ext cx="660471" cy="660471"/>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77" name="文本框 76">
            <a:extLst>
              <a:ext uri="{FF2B5EF4-FFF2-40B4-BE49-F238E27FC236}">
                <a16:creationId xmlns:a16="http://schemas.microsoft.com/office/drawing/2014/main" id="{F9E3139D-3223-4FDD-9D7C-6DBBF365BAA4}"/>
              </a:ext>
            </a:extLst>
          </p:cNvPr>
          <p:cNvSpPr txBox="1"/>
          <p:nvPr/>
        </p:nvSpPr>
        <p:spPr>
          <a:xfrm>
            <a:off x="6684764" y="5031145"/>
            <a:ext cx="394420" cy="425694"/>
          </a:xfrm>
          <a:prstGeom prst="rect">
            <a:avLst/>
          </a:prstGeom>
          <a:noFill/>
        </p:spPr>
        <p:txBody>
          <a:bodyPr wrap="none" lIns="0" tIns="0" rIns="0" bIns="0" rtlCol="0">
            <a:spAutoFit/>
          </a:bodyPr>
          <a:lstStyle/>
          <a:p>
            <a:pPr algn="just"/>
            <a:r>
              <a:rPr lang="en-US" altLang="zh-CN" sz="2800" dirty="0">
                <a:solidFill>
                  <a:schemeClr val="bg1"/>
                </a:solidFill>
              </a:rPr>
              <a:t>04</a:t>
            </a:r>
            <a:endParaRPr lang="zh-CN" altLang="en-US" sz="2800" dirty="0">
              <a:solidFill>
                <a:schemeClr val="bg1"/>
              </a:solidFill>
            </a:endParaRPr>
          </a:p>
        </p:txBody>
      </p:sp>
      <p:sp>
        <p:nvSpPr>
          <p:cNvPr id="22" name="文本框 21">
            <a:extLst>
              <a:ext uri="{FF2B5EF4-FFF2-40B4-BE49-F238E27FC236}">
                <a16:creationId xmlns:a16="http://schemas.microsoft.com/office/drawing/2014/main" id="{4BBC96ED-9B1A-487B-B6D4-AB664654D369}"/>
              </a:ext>
            </a:extLst>
          </p:cNvPr>
          <p:cNvSpPr txBox="1"/>
          <p:nvPr/>
        </p:nvSpPr>
        <p:spPr>
          <a:xfrm>
            <a:off x="3048000" y="477831"/>
            <a:ext cx="6096000"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b="1" dirty="0">
                <a:ln>
                  <a:solidFill>
                    <a:schemeClr val="tx2"/>
                  </a:solidFill>
                </a:ln>
                <a:solidFill>
                  <a:schemeClr val="bg1"/>
                </a:solidFill>
                <a:latin typeface="+mj-ea"/>
                <a:ea typeface="+mj-ea"/>
              </a:rPr>
              <a:t>Contents</a:t>
            </a:r>
            <a:endParaRPr lang="en-US" altLang="zh-CN" sz="3600" b="1" dirty="0">
              <a:ln>
                <a:solidFill>
                  <a:schemeClr val="tx2"/>
                </a:solidFill>
              </a:ln>
              <a:solidFill>
                <a:schemeClr val="bg1"/>
              </a:solidFill>
              <a:latin typeface="+mj-ea"/>
              <a:ea typeface="+mj-ea"/>
            </a:endParaRPr>
          </a:p>
        </p:txBody>
      </p:sp>
      <p:sp>
        <p:nvSpPr>
          <p:cNvPr id="24" name="文本框 23">
            <a:extLst>
              <a:ext uri="{FF2B5EF4-FFF2-40B4-BE49-F238E27FC236}">
                <a16:creationId xmlns:a16="http://schemas.microsoft.com/office/drawing/2014/main" id="{E33D03DD-869E-4265-8168-D4EF2F13D3AE}"/>
              </a:ext>
            </a:extLst>
          </p:cNvPr>
          <p:cNvSpPr txBox="1"/>
          <p:nvPr/>
        </p:nvSpPr>
        <p:spPr>
          <a:xfrm>
            <a:off x="3048000" y="1359431"/>
            <a:ext cx="6096000" cy="628955"/>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ru-RU" altLang="zh-CN" sz="3200" dirty="0">
                <a:ea typeface="+mj-ea"/>
              </a:rPr>
              <a:t>Каталог</a:t>
            </a:r>
            <a:endParaRPr lang="zh-CN" altLang="en-US" sz="6600" dirty="0">
              <a:ea typeface="+mj-ea"/>
            </a:endParaRPr>
          </a:p>
        </p:txBody>
      </p:sp>
      <p:sp>
        <p:nvSpPr>
          <p:cNvPr id="2" name="文本框 1">
            <a:extLst>
              <a:ext uri="{FF2B5EF4-FFF2-40B4-BE49-F238E27FC236}">
                <a16:creationId xmlns:a16="http://schemas.microsoft.com/office/drawing/2014/main" id="{4527BAA8-3471-D22E-5011-FE197D6FA6F3}"/>
              </a:ext>
            </a:extLst>
          </p:cNvPr>
          <p:cNvSpPr txBox="1"/>
          <p:nvPr/>
        </p:nvSpPr>
        <p:spPr>
          <a:xfrm>
            <a:off x="3489386" y="3976365"/>
            <a:ext cx="2150875" cy="296363"/>
          </a:xfrm>
          <a:prstGeom prst="rect">
            <a:avLst/>
          </a:prstGeom>
          <a:noFill/>
        </p:spPr>
        <p:txBody>
          <a:bodyPr wrap="square" rtlCol="0">
            <a:spAutoFit/>
          </a:bodyPr>
          <a:lstStyle/>
          <a:p>
            <a:pPr>
              <a:lnSpc>
                <a:spcPct val="120000"/>
              </a:lnSpc>
            </a:pPr>
            <a:r>
              <a:rPr lang="ru-RU" altLang="zh-CN" sz="1200" dirty="0">
                <a:latin typeface="+mj-ea"/>
                <a:ea typeface="+mj-ea"/>
              </a:rPr>
              <a:t>Введение</a:t>
            </a:r>
            <a:endParaRPr lang="zh-CN" altLang="en-US" sz="1200" dirty="0">
              <a:latin typeface="+mj-ea"/>
              <a:ea typeface="+mj-ea"/>
            </a:endParaRPr>
          </a:p>
        </p:txBody>
      </p:sp>
    </p:spTree>
    <p:extLst>
      <p:ext uri="{BB962C8B-B14F-4D97-AF65-F5344CB8AC3E}">
        <p14:creationId xmlns:p14="http://schemas.microsoft.com/office/powerpoint/2010/main" val="1640398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B23B721F-FF74-4000-AE5A-2C7D955C5620}"/>
              </a:ext>
            </a:extLst>
          </p:cNvPr>
          <p:cNvGrpSpPr/>
          <p:nvPr/>
        </p:nvGrpSpPr>
        <p:grpSpPr>
          <a:xfrm>
            <a:off x="1600200" y="280461"/>
            <a:ext cx="8974493" cy="630941"/>
            <a:chOff x="1600200" y="2354561"/>
            <a:chExt cx="8974493" cy="630941"/>
          </a:xfrm>
        </p:grpSpPr>
        <p:sp>
          <p:nvSpPr>
            <p:cNvPr id="43" name="文本框 42">
              <a:extLst>
                <a:ext uri="{FF2B5EF4-FFF2-40B4-BE49-F238E27FC236}">
                  <a16:creationId xmlns:a16="http://schemas.microsoft.com/office/drawing/2014/main" id="{1AC12186-FD24-4E45-A370-7CDBCADE68D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4" name="文本框 43">
              <a:extLst>
                <a:ext uri="{FF2B5EF4-FFF2-40B4-BE49-F238E27FC236}">
                  <a16:creationId xmlns:a16="http://schemas.microsoft.com/office/drawing/2014/main" id="{27718437-7107-4119-A6FE-44B4F76D876F}"/>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年度工作概述</a:t>
              </a:r>
            </a:p>
          </p:txBody>
        </p:sp>
        <p:grpSp>
          <p:nvGrpSpPr>
            <p:cNvPr id="45" name="组合 44">
              <a:extLst>
                <a:ext uri="{FF2B5EF4-FFF2-40B4-BE49-F238E27FC236}">
                  <a16:creationId xmlns:a16="http://schemas.microsoft.com/office/drawing/2014/main" id="{5BD75FC9-0DDB-452C-B880-0846766D550D}"/>
                </a:ext>
              </a:extLst>
            </p:cNvPr>
            <p:cNvGrpSpPr/>
            <p:nvPr/>
          </p:nvGrpSpPr>
          <p:grpSpPr>
            <a:xfrm>
              <a:off x="1600200" y="2816225"/>
              <a:ext cx="3464767" cy="0"/>
              <a:chOff x="1600200" y="3048873"/>
              <a:chExt cx="3464767" cy="0"/>
            </a:xfrm>
          </p:grpSpPr>
          <p:cxnSp>
            <p:nvCxnSpPr>
              <p:cNvPr id="49" name="直接连接符 48">
                <a:extLst>
                  <a:ext uri="{FF2B5EF4-FFF2-40B4-BE49-F238E27FC236}">
                    <a16:creationId xmlns:a16="http://schemas.microsoft.com/office/drawing/2014/main" id="{31B0F540-5304-4E51-A31D-C3100C96A632}"/>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F304AC3-D3C7-4330-9931-61E959FFA7CC}"/>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217C40B6-DB63-4381-BFFD-7320C21EC5CE}"/>
                </a:ext>
              </a:extLst>
            </p:cNvPr>
            <p:cNvGrpSpPr/>
            <p:nvPr/>
          </p:nvGrpSpPr>
          <p:grpSpPr>
            <a:xfrm flipH="1">
              <a:off x="7109926" y="2816225"/>
              <a:ext cx="3464767" cy="0"/>
              <a:chOff x="1600200" y="3048873"/>
              <a:chExt cx="3464767" cy="0"/>
            </a:xfrm>
          </p:grpSpPr>
          <p:cxnSp>
            <p:nvCxnSpPr>
              <p:cNvPr id="47" name="直接连接符 46">
                <a:extLst>
                  <a:ext uri="{FF2B5EF4-FFF2-40B4-BE49-F238E27FC236}">
                    <a16:creationId xmlns:a16="http://schemas.microsoft.com/office/drawing/2014/main" id="{0F2F1CA6-CF44-4F6D-A37B-942DA2783184}"/>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86BD607-89A9-4EDF-9FB3-A900618D3D0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196" name="文本框 195">
            <a:extLst>
              <a:ext uri="{FF2B5EF4-FFF2-40B4-BE49-F238E27FC236}">
                <a16:creationId xmlns:a16="http://schemas.microsoft.com/office/drawing/2014/main" id="{5B09E13F-FC50-49FF-8B05-2D220204DD7E}"/>
              </a:ext>
            </a:extLst>
          </p:cNvPr>
          <p:cNvSpPr txBox="1"/>
          <p:nvPr/>
        </p:nvSpPr>
        <p:spPr>
          <a:xfrm>
            <a:off x="694804" y="2360800"/>
            <a:ext cx="5401195" cy="955326"/>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cxnSp>
        <p:nvCxnSpPr>
          <p:cNvPr id="40" name="直接连接符 39">
            <a:extLst>
              <a:ext uri="{FF2B5EF4-FFF2-40B4-BE49-F238E27FC236}">
                <a16:creationId xmlns:a16="http://schemas.microsoft.com/office/drawing/2014/main" id="{22EB358B-4C22-4DD7-83BD-3DE4B09F8D40}"/>
              </a:ext>
            </a:extLst>
          </p:cNvPr>
          <p:cNvCxnSpPr/>
          <p:nvPr/>
        </p:nvCxnSpPr>
        <p:spPr>
          <a:xfrm>
            <a:off x="694805" y="2103526"/>
            <a:ext cx="7025612"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452183AA-4A1B-4F0A-ACA0-7C54D29B6FAC}"/>
              </a:ext>
            </a:extLst>
          </p:cNvPr>
          <p:cNvSpPr/>
          <p:nvPr/>
        </p:nvSpPr>
        <p:spPr>
          <a:xfrm>
            <a:off x="6509031" y="1174764"/>
            <a:ext cx="5008204" cy="5008204"/>
          </a:xfrm>
          <a:prstGeom prst="ellipse">
            <a:avLst/>
          </a:prstGeom>
          <a:solidFill>
            <a:schemeClr val="bg1">
              <a:lumMod val="95000"/>
            </a:schemeClr>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4000" dirty="0">
              <a:solidFill>
                <a:schemeClr val="accent2"/>
              </a:solidFill>
            </a:endParaRPr>
          </a:p>
        </p:txBody>
      </p:sp>
      <p:graphicFrame>
        <p:nvGraphicFramePr>
          <p:cNvPr id="37" name="图表 36">
            <a:extLst>
              <a:ext uri="{FF2B5EF4-FFF2-40B4-BE49-F238E27FC236}">
                <a16:creationId xmlns:a16="http://schemas.microsoft.com/office/drawing/2014/main" id="{E47954C7-270D-4A8D-92A4-E7E848F9DF7E}"/>
              </a:ext>
            </a:extLst>
          </p:cNvPr>
          <p:cNvGraphicFramePr/>
          <p:nvPr>
            <p:extLst>
              <p:ext uri="{D42A27DB-BD31-4B8C-83A1-F6EECF244321}">
                <p14:modId xmlns:p14="http://schemas.microsoft.com/office/powerpoint/2010/main" val="870261070"/>
              </p:ext>
            </p:extLst>
          </p:nvPr>
        </p:nvGraphicFramePr>
        <p:xfrm>
          <a:off x="5300517" y="1203790"/>
          <a:ext cx="7425232" cy="4950152"/>
        </p:xfrm>
        <a:graphic>
          <a:graphicData uri="http://schemas.openxmlformats.org/drawingml/2006/chart">
            <c:chart xmlns:c="http://schemas.openxmlformats.org/drawingml/2006/chart" xmlns:r="http://schemas.openxmlformats.org/officeDocument/2006/relationships" r:id="rId2"/>
          </a:graphicData>
        </a:graphic>
      </p:graphicFrame>
      <p:sp>
        <p:nvSpPr>
          <p:cNvPr id="25" name="文本框 24">
            <a:extLst>
              <a:ext uri="{FF2B5EF4-FFF2-40B4-BE49-F238E27FC236}">
                <a16:creationId xmlns:a16="http://schemas.microsoft.com/office/drawing/2014/main" id="{FF01E3D8-910A-4E67-B240-23AAAFC0AE77}"/>
              </a:ext>
            </a:extLst>
          </p:cNvPr>
          <p:cNvSpPr txBox="1"/>
          <p:nvPr/>
        </p:nvSpPr>
        <p:spPr>
          <a:xfrm>
            <a:off x="694805" y="1549791"/>
            <a:ext cx="2124364" cy="384042"/>
          </a:xfrm>
          <a:prstGeom prst="rect">
            <a:avLst/>
          </a:prstGeom>
          <a:noFill/>
        </p:spPr>
        <p:txBody>
          <a:bodyPr wrap="square" rtlCol="0">
            <a:spAutoFit/>
          </a:bodyPr>
          <a:lstStyle/>
          <a:p>
            <a:pPr algn="just"/>
            <a:r>
              <a:rPr lang="en-US" altLang="zh-CN" sz="2000" b="1" dirty="0">
                <a:solidFill>
                  <a:schemeClr val="accent1"/>
                </a:solidFill>
                <a:latin typeface="+mj-ea"/>
                <a:ea typeface="+mj-ea"/>
              </a:rPr>
              <a:t>01 </a:t>
            </a:r>
            <a:r>
              <a:rPr lang="zh-CN" altLang="en-US" sz="2000" b="1" dirty="0">
                <a:solidFill>
                  <a:schemeClr val="accent1"/>
                </a:solidFill>
                <a:latin typeface="+mj-ea"/>
                <a:ea typeface="+mj-ea"/>
              </a:rPr>
              <a:t>市场调研工作</a:t>
            </a:r>
          </a:p>
        </p:txBody>
      </p:sp>
      <p:sp>
        <p:nvSpPr>
          <p:cNvPr id="35" name="文本框 34">
            <a:extLst>
              <a:ext uri="{FF2B5EF4-FFF2-40B4-BE49-F238E27FC236}">
                <a16:creationId xmlns:a16="http://schemas.microsoft.com/office/drawing/2014/main" id="{90D16D7C-01A7-4C31-867E-197922B862DB}"/>
              </a:ext>
            </a:extLst>
          </p:cNvPr>
          <p:cNvSpPr txBox="1"/>
          <p:nvPr/>
        </p:nvSpPr>
        <p:spPr>
          <a:xfrm>
            <a:off x="8407707" y="2979360"/>
            <a:ext cx="1210854" cy="1365567"/>
          </a:xfrm>
          <a:prstGeom prst="rect">
            <a:avLst/>
          </a:prstGeom>
          <a:noFill/>
        </p:spPr>
        <p:txBody>
          <a:bodyPr wrap="square" rtlCol="0">
            <a:spAutoFit/>
          </a:bodyPr>
          <a:lstStyle/>
          <a:p>
            <a:pPr algn="ctr">
              <a:lnSpc>
                <a:spcPct val="120000"/>
              </a:lnSpc>
            </a:pPr>
            <a:r>
              <a:rPr lang="zh-CN" altLang="en-US" sz="3600" b="1" dirty="0">
                <a:solidFill>
                  <a:schemeClr val="tx2"/>
                </a:solidFill>
                <a:latin typeface="+mj-ea"/>
                <a:ea typeface="+mj-ea"/>
              </a:rPr>
              <a:t>调研数据</a:t>
            </a:r>
          </a:p>
        </p:txBody>
      </p:sp>
      <p:sp>
        <p:nvSpPr>
          <p:cNvPr id="63" name="文本框 62">
            <a:extLst>
              <a:ext uri="{FF2B5EF4-FFF2-40B4-BE49-F238E27FC236}">
                <a16:creationId xmlns:a16="http://schemas.microsoft.com/office/drawing/2014/main" id="{0F087553-2A3C-4D7F-AF01-391899EAF889}"/>
              </a:ext>
            </a:extLst>
          </p:cNvPr>
          <p:cNvSpPr txBox="1"/>
          <p:nvPr/>
        </p:nvSpPr>
        <p:spPr>
          <a:xfrm>
            <a:off x="694804" y="3596437"/>
            <a:ext cx="5401195" cy="955326"/>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grpSp>
        <p:nvGrpSpPr>
          <p:cNvPr id="14" name="组合 13">
            <a:extLst>
              <a:ext uri="{FF2B5EF4-FFF2-40B4-BE49-F238E27FC236}">
                <a16:creationId xmlns:a16="http://schemas.microsoft.com/office/drawing/2014/main" id="{CE79100B-675E-4169-AE4B-D370DAABF0E8}"/>
              </a:ext>
            </a:extLst>
          </p:cNvPr>
          <p:cNvGrpSpPr/>
          <p:nvPr/>
        </p:nvGrpSpPr>
        <p:grpSpPr>
          <a:xfrm>
            <a:off x="694804" y="4808819"/>
            <a:ext cx="5745753" cy="1043646"/>
            <a:chOff x="694804" y="5043280"/>
            <a:chExt cx="5745753" cy="1043646"/>
          </a:xfrm>
        </p:grpSpPr>
        <p:grpSp>
          <p:nvGrpSpPr>
            <p:cNvPr id="13" name="组合 12">
              <a:extLst>
                <a:ext uri="{FF2B5EF4-FFF2-40B4-BE49-F238E27FC236}">
                  <a16:creationId xmlns:a16="http://schemas.microsoft.com/office/drawing/2014/main" id="{0CC17B41-0E5C-4602-9DFD-2D531668444A}"/>
                </a:ext>
              </a:extLst>
            </p:cNvPr>
            <p:cNvGrpSpPr/>
            <p:nvPr/>
          </p:nvGrpSpPr>
          <p:grpSpPr>
            <a:xfrm>
              <a:off x="694804" y="5043280"/>
              <a:ext cx="1484603" cy="1043646"/>
              <a:chOff x="694804" y="5043280"/>
              <a:chExt cx="1484603" cy="1043646"/>
            </a:xfrm>
          </p:grpSpPr>
          <p:sp>
            <p:nvSpPr>
              <p:cNvPr id="64" name="文本框 63">
                <a:extLst>
                  <a:ext uri="{FF2B5EF4-FFF2-40B4-BE49-F238E27FC236}">
                    <a16:creationId xmlns:a16="http://schemas.microsoft.com/office/drawing/2014/main" id="{BFBAE172-48B6-4632-8C18-4D101CBB269C}"/>
                  </a:ext>
                </a:extLst>
              </p:cNvPr>
              <p:cNvSpPr txBox="1"/>
              <p:nvPr/>
            </p:nvSpPr>
            <p:spPr>
              <a:xfrm>
                <a:off x="694804" y="5043280"/>
                <a:ext cx="1484603" cy="769441"/>
              </a:xfrm>
              <a:prstGeom prst="rect">
                <a:avLst/>
              </a:prstGeom>
              <a:noFill/>
            </p:spPr>
            <p:txBody>
              <a:bodyPr wrap="square" rtlCol="0">
                <a:spAutoFit/>
              </a:bodyPr>
              <a:lstStyle/>
              <a:p>
                <a:pPr algn="ctr"/>
                <a:r>
                  <a:rPr lang="en-US" altLang="zh-CN" sz="4400" dirty="0">
                    <a:solidFill>
                      <a:schemeClr val="tx2"/>
                    </a:solidFill>
                    <a:latin typeface="+mj-ea"/>
                    <a:ea typeface="+mj-ea"/>
                    <a:cs typeface="阿里巴巴普惠体 L" panose="00020600040101010101" pitchFamily="18" charset="-122"/>
                  </a:rPr>
                  <a:t>60</a:t>
                </a:r>
                <a:r>
                  <a:rPr lang="en-US" altLang="zh-CN" sz="2000" dirty="0">
                    <a:solidFill>
                      <a:schemeClr val="tx2"/>
                    </a:solidFill>
                    <a:latin typeface="+mj-ea"/>
                    <a:ea typeface="+mj-ea"/>
                    <a:cs typeface="阿里巴巴普惠体 L" panose="00020600040101010101" pitchFamily="18" charset="-122"/>
                  </a:rPr>
                  <a:t>%</a:t>
                </a:r>
                <a:endParaRPr lang="zh-CN" altLang="en-US" sz="2000" dirty="0">
                  <a:solidFill>
                    <a:schemeClr val="tx2"/>
                  </a:solidFill>
                  <a:latin typeface="+mj-ea"/>
                  <a:ea typeface="+mj-ea"/>
                  <a:cs typeface="阿里巴巴普惠体 L" panose="00020600040101010101" pitchFamily="18" charset="-122"/>
                </a:endParaRPr>
              </a:p>
            </p:txBody>
          </p:sp>
          <p:sp>
            <p:nvSpPr>
              <p:cNvPr id="65" name="文本框 64">
                <a:extLst>
                  <a:ext uri="{FF2B5EF4-FFF2-40B4-BE49-F238E27FC236}">
                    <a16:creationId xmlns:a16="http://schemas.microsoft.com/office/drawing/2014/main" id="{B0A49ED4-E801-4D46-85B5-84A64C4DEA0B}"/>
                  </a:ext>
                </a:extLst>
              </p:cNvPr>
              <p:cNvSpPr txBox="1"/>
              <p:nvPr/>
            </p:nvSpPr>
            <p:spPr>
              <a:xfrm>
                <a:off x="720349" y="5791781"/>
                <a:ext cx="1433513" cy="295145"/>
              </a:xfrm>
              <a:prstGeom prst="rect">
                <a:avLst/>
              </a:prstGeom>
              <a:noFill/>
            </p:spPr>
            <p:txBody>
              <a:bodyPr wrap="square" rtlCol="0">
                <a:spAutoFit/>
              </a:bodyPr>
              <a:lstStyle/>
              <a:p>
                <a:pPr algn="ctr">
                  <a:lnSpc>
                    <a:spcPct val="120000"/>
                  </a:lnSpc>
                </a:pPr>
                <a:r>
                  <a:rPr lang="zh-CN" altLang="en-US" sz="1200" spc="120" dirty="0">
                    <a:solidFill>
                      <a:schemeClr val="tx2"/>
                    </a:solidFill>
                    <a:latin typeface="+mj-ea"/>
                    <a:ea typeface="+mj-ea"/>
                    <a:cs typeface="阿里巴巴普惠体 R" panose="00020600040101010101" pitchFamily="18" charset="-122"/>
                  </a:rPr>
                  <a:t>市场占有率</a:t>
                </a:r>
              </a:p>
            </p:txBody>
          </p:sp>
        </p:grpSp>
        <p:grpSp>
          <p:nvGrpSpPr>
            <p:cNvPr id="12" name="组合 11">
              <a:extLst>
                <a:ext uri="{FF2B5EF4-FFF2-40B4-BE49-F238E27FC236}">
                  <a16:creationId xmlns:a16="http://schemas.microsoft.com/office/drawing/2014/main" id="{6327115D-85F7-452F-B125-F8ADF61A10A0}"/>
                </a:ext>
              </a:extLst>
            </p:cNvPr>
            <p:cNvGrpSpPr/>
            <p:nvPr/>
          </p:nvGrpSpPr>
          <p:grpSpPr>
            <a:xfrm>
              <a:off x="2825379" y="5043280"/>
              <a:ext cx="1484603" cy="1043646"/>
              <a:chOff x="2193339" y="5043280"/>
              <a:chExt cx="1484603" cy="1043646"/>
            </a:xfrm>
          </p:grpSpPr>
          <p:sp>
            <p:nvSpPr>
              <p:cNvPr id="66" name="文本框 65">
                <a:extLst>
                  <a:ext uri="{FF2B5EF4-FFF2-40B4-BE49-F238E27FC236}">
                    <a16:creationId xmlns:a16="http://schemas.microsoft.com/office/drawing/2014/main" id="{3965A4BD-4B87-4BCF-BBE1-78A5D32EF1DA}"/>
                  </a:ext>
                </a:extLst>
              </p:cNvPr>
              <p:cNvSpPr txBox="1"/>
              <p:nvPr/>
            </p:nvSpPr>
            <p:spPr>
              <a:xfrm>
                <a:off x="2193339" y="5043280"/>
                <a:ext cx="1484603" cy="769441"/>
              </a:xfrm>
              <a:prstGeom prst="rect">
                <a:avLst/>
              </a:prstGeom>
              <a:noFill/>
            </p:spPr>
            <p:txBody>
              <a:bodyPr wrap="square" rtlCol="0">
                <a:spAutoFit/>
              </a:bodyPr>
              <a:lstStyle/>
              <a:p>
                <a:pPr algn="ctr"/>
                <a:r>
                  <a:rPr lang="en-US" altLang="zh-CN" sz="4400" dirty="0">
                    <a:solidFill>
                      <a:schemeClr val="tx2"/>
                    </a:solidFill>
                    <a:latin typeface="+mj-ea"/>
                    <a:ea typeface="+mj-ea"/>
                    <a:cs typeface="阿里巴巴普惠体 L" panose="00020600040101010101" pitchFamily="18" charset="-122"/>
                  </a:rPr>
                  <a:t>74</a:t>
                </a:r>
                <a:r>
                  <a:rPr lang="en-US" altLang="zh-CN" sz="2000" dirty="0">
                    <a:solidFill>
                      <a:schemeClr val="tx2"/>
                    </a:solidFill>
                    <a:latin typeface="+mj-ea"/>
                    <a:ea typeface="+mj-ea"/>
                    <a:cs typeface="阿里巴巴普惠体 L" panose="00020600040101010101" pitchFamily="18" charset="-122"/>
                  </a:rPr>
                  <a:t>%</a:t>
                </a:r>
              </a:p>
            </p:txBody>
          </p:sp>
          <p:sp>
            <p:nvSpPr>
              <p:cNvPr id="67" name="文本框 66">
                <a:extLst>
                  <a:ext uri="{FF2B5EF4-FFF2-40B4-BE49-F238E27FC236}">
                    <a16:creationId xmlns:a16="http://schemas.microsoft.com/office/drawing/2014/main" id="{16D43C56-CEE4-4CC6-9649-9A059FC4851E}"/>
                  </a:ext>
                </a:extLst>
              </p:cNvPr>
              <p:cNvSpPr txBox="1"/>
              <p:nvPr/>
            </p:nvSpPr>
            <p:spPr>
              <a:xfrm>
                <a:off x="2218884" y="5791781"/>
                <a:ext cx="1433513" cy="295145"/>
              </a:xfrm>
              <a:prstGeom prst="rect">
                <a:avLst/>
              </a:prstGeom>
              <a:noFill/>
            </p:spPr>
            <p:txBody>
              <a:bodyPr wrap="square" rtlCol="0">
                <a:spAutoFit/>
              </a:bodyPr>
              <a:lstStyle/>
              <a:p>
                <a:pPr algn="ctr">
                  <a:lnSpc>
                    <a:spcPct val="120000"/>
                  </a:lnSpc>
                </a:pPr>
                <a:r>
                  <a:rPr lang="zh-CN" altLang="en-US" sz="1200" spc="120" dirty="0">
                    <a:solidFill>
                      <a:schemeClr val="tx2"/>
                    </a:solidFill>
                    <a:latin typeface="+mj-ea"/>
                    <a:ea typeface="+mj-ea"/>
                    <a:cs typeface="阿里巴巴普惠体 R" panose="00020600040101010101" pitchFamily="18" charset="-122"/>
                  </a:rPr>
                  <a:t>市场渗透率</a:t>
                </a:r>
              </a:p>
            </p:txBody>
          </p:sp>
        </p:grpSp>
        <p:grpSp>
          <p:nvGrpSpPr>
            <p:cNvPr id="11" name="组合 10">
              <a:extLst>
                <a:ext uri="{FF2B5EF4-FFF2-40B4-BE49-F238E27FC236}">
                  <a16:creationId xmlns:a16="http://schemas.microsoft.com/office/drawing/2014/main" id="{C3FEDB28-18F9-4405-808E-3EB7D11F3054}"/>
                </a:ext>
              </a:extLst>
            </p:cNvPr>
            <p:cNvGrpSpPr/>
            <p:nvPr/>
          </p:nvGrpSpPr>
          <p:grpSpPr>
            <a:xfrm>
              <a:off x="4955954" y="5043280"/>
              <a:ext cx="1484603" cy="1043646"/>
              <a:chOff x="3691874" y="5043280"/>
              <a:chExt cx="1484603" cy="1043646"/>
            </a:xfrm>
          </p:grpSpPr>
          <p:sp>
            <p:nvSpPr>
              <p:cNvPr id="68" name="文本框 67">
                <a:extLst>
                  <a:ext uri="{FF2B5EF4-FFF2-40B4-BE49-F238E27FC236}">
                    <a16:creationId xmlns:a16="http://schemas.microsoft.com/office/drawing/2014/main" id="{D976D534-B9A5-4AEE-9415-3EE7D09C2A73}"/>
                  </a:ext>
                </a:extLst>
              </p:cNvPr>
              <p:cNvSpPr txBox="1"/>
              <p:nvPr/>
            </p:nvSpPr>
            <p:spPr>
              <a:xfrm>
                <a:off x="3691874" y="5043280"/>
                <a:ext cx="1484603" cy="769441"/>
              </a:xfrm>
              <a:prstGeom prst="rect">
                <a:avLst/>
              </a:prstGeom>
              <a:noFill/>
            </p:spPr>
            <p:txBody>
              <a:bodyPr wrap="square" rtlCol="0">
                <a:spAutoFit/>
              </a:bodyPr>
              <a:lstStyle/>
              <a:p>
                <a:pPr algn="ctr"/>
                <a:r>
                  <a:rPr lang="en-US" altLang="zh-CN" sz="4400" dirty="0">
                    <a:solidFill>
                      <a:schemeClr val="tx2"/>
                    </a:solidFill>
                    <a:latin typeface="+mj-ea"/>
                    <a:ea typeface="+mj-ea"/>
                    <a:cs typeface="阿里巴巴普惠体 L" panose="00020600040101010101" pitchFamily="18" charset="-122"/>
                  </a:rPr>
                  <a:t>46</a:t>
                </a:r>
                <a:r>
                  <a:rPr lang="en-US" altLang="zh-CN" sz="2000" dirty="0">
                    <a:solidFill>
                      <a:schemeClr val="tx2"/>
                    </a:solidFill>
                    <a:latin typeface="+mj-ea"/>
                    <a:ea typeface="+mj-ea"/>
                    <a:cs typeface="阿里巴巴普惠体 L" panose="00020600040101010101" pitchFamily="18" charset="-122"/>
                  </a:rPr>
                  <a:t>%</a:t>
                </a:r>
              </a:p>
            </p:txBody>
          </p:sp>
          <p:sp>
            <p:nvSpPr>
              <p:cNvPr id="69" name="文本框 68">
                <a:extLst>
                  <a:ext uri="{FF2B5EF4-FFF2-40B4-BE49-F238E27FC236}">
                    <a16:creationId xmlns:a16="http://schemas.microsoft.com/office/drawing/2014/main" id="{E821ED3F-B4E8-49E5-A573-4E458B017DC4}"/>
                  </a:ext>
                </a:extLst>
              </p:cNvPr>
              <p:cNvSpPr txBox="1"/>
              <p:nvPr/>
            </p:nvSpPr>
            <p:spPr>
              <a:xfrm>
                <a:off x="3717419" y="5791781"/>
                <a:ext cx="1433513" cy="295145"/>
              </a:xfrm>
              <a:prstGeom prst="rect">
                <a:avLst/>
              </a:prstGeom>
              <a:noFill/>
            </p:spPr>
            <p:txBody>
              <a:bodyPr wrap="square" rtlCol="0">
                <a:spAutoFit/>
              </a:bodyPr>
              <a:lstStyle/>
              <a:p>
                <a:pPr algn="ctr">
                  <a:lnSpc>
                    <a:spcPct val="120000"/>
                  </a:lnSpc>
                </a:pPr>
                <a:r>
                  <a:rPr lang="zh-CN" altLang="en-US" sz="1200" spc="120" dirty="0">
                    <a:solidFill>
                      <a:schemeClr val="tx2"/>
                    </a:solidFill>
                    <a:latin typeface="+mj-ea"/>
                    <a:ea typeface="+mj-ea"/>
                    <a:cs typeface="阿里巴巴普惠体 R" panose="00020600040101010101" pitchFamily="18" charset="-122"/>
                  </a:rPr>
                  <a:t>同期增长率</a:t>
                </a:r>
              </a:p>
            </p:txBody>
          </p:sp>
        </p:grpSp>
      </p:grpSp>
    </p:spTree>
    <p:extLst>
      <p:ext uri="{BB962C8B-B14F-4D97-AF65-F5344CB8AC3E}">
        <p14:creationId xmlns:p14="http://schemas.microsoft.com/office/powerpoint/2010/main" val="3477428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64004562-B6AD-4C09-BD47-70D0A815141D}"/>
              </a:ext>
            </a:extLst>
          </p:cNvPr>
          <p:cNvSpPr/>
          <p:nvPr/>
        </p:nvSpPr>
        <p:spPr>
          <a:xfrm>
            <a:off x="713740"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3" name="任意多边形: 形状 2">
            <a:extLst>
              <a:ext uri="{FF2B5EF4-FFF2-40B4-BE49-F238E27FC236}">
                <a16:creationId xmlns:a16="http://schemas.microsoft.com/office/drawing/2014/main" id="{3ED88F91-67E2-44FF-BD81-FBA1F8167C5A}"/>
              </a:ext>
            </a:extLst>
          </p:cNvPr>
          <p:cNvSpPr/>
          <p:nvPr/>
        </p:nvSpPr>
        <p:spPr>
          <a:xfrm>
            <a:off x="4431030"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2" name="任意多边形: 形状 1">
            <a:extLst>
              <a:ext uri="{FF2B5EF4-FFF2-40B4-BE49-F238E27FC236}">
                <a16:creationId xmlns:a16="http://schemas.microsoft.com/office/drawing/2014/main" id="{7F56896F-0726-4ED5-AAEC-3C1AE72035A9}"/>
              </a:ext>
            </a:extLst>
          </p:cNvPr>
          <p:cNvSpPr/>
          <p:nvPr/>
        </p:nvSpPr>
        <p:spPr>
          <a:xfrm>
            <a:off x="8148320"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131" name="文本框 130">
            <a:extLst>
              <a:ext uri="{FF2B5EF4-FFF2-40B4-BE49-F238E27FC236}">
                <a16:creationId xmlns:a16="http://schemas.microsoft.com/office/drawing/2014/main" id="{38DDA61D-5F61-4918-8437-BA798293F0AA}"/>
              </a:ext>
            </a:extLst>
          </p:cNvPr>
          <p:cNvSpPr txBox="1"/>
          <p:nvPr/>
        </p:nvSpPr>
        <p:spPr>
          <a:xfrm>
            <a:off x="1165860" y="4091599"/>
            <a:ext cx="2425700" cy="1421271"/>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请在此输入有关于工作概述的相关说明，以便于观众更好的理解，输入文字时可以直接复制，粘贴时请选择右键只保留文本。</a:t>
            </a:r>
            <a:endParaRPr lang="en-US" altLang="zh-CN" sz="1400" dirty="0">
              <a:solidFill>
                <a:srgbClr val="0E301D"/>
              </a:solidFill>
              <a:latin typeface="+mn-ea"/>
            </a:endParaRPr>
          </a:p>
        </p:txBody>
      </p:sp>
      <p:sp>
        <p:nvSpPr>
          <p:cNvPr id="171" name="矩形: 圆角 170">
            <a:extLst>
              <a:ext uri="{FF2B5EF4-FFF2-40B4-BE49-F238E27FC236}">
                <a16:creationId xmlns:a16="http://schemas.microsoft.com/office/drawing/2014/main" id="{65E6191D-7E8E-41BD-922F-EF930415802C}"/>
              </a:ext>
            </a:extLst>
          </p:cNvPr>
          <p:cNvSpPr>
            <a:spLocks/>
          </p:cNvSpPr>
          <p:nvPr/>
        </p:nvSpPr>
        <p:spPr>
          <a:xfrm>
            <a:off x="1417320" y="3259193"/>
            <a:ext cx="192278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5" name="文本框 14">
            <a:extLst>
              <a:ext uri="{FF2B5EF4-FFF2-40B4-BE49-F238E27FC236}">
                <a16:creationId xmlns:a16="http://schemas.microsoft.com/office/drawing/2014/main" id="{4CCD2D7F-2846-425E-8A39-B3BE8D1E4AEF}"/>
              </a:ext>
            </a:extLst>
          </p:cNvPr>
          <p:cNvSpPr txBox="1"/>
          <p:nvPr/>
        </p:nvSpPr>
        <p:spPr>
          <a:xfrm>
            <a:off x="1780894" y="3333503"/>
            <a:ext cx="1221776"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营销策划</a:t>
            </a:r>
          </a:p>
        </p:txBody>
      </p:sp>
      <p:sp>
        <p:nvSpPr>
          <p:cNvPr id="145" name="文本框 144">
            <a:extLst>
              <a:ext uri="{FF2B5EF4-FFF2-40B4-BE49-F238E27FC236}">
                <a16:creationId xmlns:a16="http://schemas.microsoft.com/office/drawing/2014/main" id="{B2AD5B97-BF0A-4FF4-99E9-C0758CBCA15F}"/>
              </a:ext>
            </a:extLst>
          </p:cNvPr>
          <p:cNvSpPr txBox="1"/>
          <p:nvPr/>
        </p:nvSpPr>
        <p:spPr>
          <a:xfrm>
            <a:off x="4883150" y="4091599"/>
            <a:ext cx="2425700" cy="1421271"/>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请在此输入有关于工作概述的相关说明，以便于观众更好的理解，输入文字时可以直接复制，粘贴时请选择右键只保留文本。</a:t>
            </a:r>
            <a:endParaRPr lang="en-US" altLang="zh-CN" sz="1400" dirty="0">
              <a:solidFill>
                <a:srgbClr val="0E301D"/>
              </a:solidFill>
              <a:latin typeface="+mn-ea"/>
            </a:endParaRPr>
          </a:p>
        </p:txBody>
      </p:sp>
      <p:sp>
        <p:nvSpPr>
          <p:cNvPr id="159" name="文本框 158">
            <a:extLst>
              <a:ext uri="{FF2B5EF4-FFF2-40B4-BE49-F238E27FC236}">
                <a16:creationId xmlns:a16="http://schemas.microsoft.com/office/drawing/2014/main" id="{DAA354CC-9EFD-4453-93BB-526FF691BB7A}"/>
              </a:ext>
            </a:extLst>
          </p:cNvPr>
          <p:cNvSpPr txBox="1"/>
          <p:nvPr/>
        </p:nvSpPr>
        <p:spPr>
          <a:xfrm>
            <a:off x="8600440" y="4091599"/>
            <a:ext cx="2425700" cy="1421271"/>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请在此输入有关于工作概述的相关说明，以便于观众更好的理解，输入文字时可以直接复制，粘贴时请选择右键只保留文本。</a:t>
            </a:r>
            <a:endParaRPr lang="en-US" altLang="zh-CN" sz="1400" dirty="0">
              <a:solidFill>
                <a:srgbClr val="0E301D"/>
              </a:solidFill>
              <a:latin typeface="+mn-ea"/>
            </a:endParaRPr>
          </a:p>
        </p:txBody>
      </p:sp>
      <p:sp>
        <p:nvSpPr>
          <p:cNvPr id="56" name="椭圆 55">
            <a:extLst>
              <a:ext uri="{FF2B5EF4-FFF2-40B4-BE49-F238E27FC236}">
                <a16:creationId xmlns:a16="http://schemas.microsoft.com/office/drawing/2014/main" id="{0D07DBB2-85FF-49B7-9AF6-84723BED4ADB}"/>
              </a:ext>
            </a:extLst>
          </p:cNvPr>
          <p:cNvSpPr/>
          <p:nvPr/>
        </p:nvSpPr>
        <p:spPr>
          <a:xfrm>
            <a:off x="1889760" y="1981551"/>
            <a:ext cx="977900" cy="977898"/>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600" dirty="0">
              <a:solidFill>
                <a:schemeClr val="accent2"/>
              </a:solidFill>
            </a:endParaRPr>
          </a:p>
        </p:txBody>
      </p:sp>
      <p:sp>
        <p:nvSpPr>
          <p:cNvPr id="137" name="文本框 136">
            <a:extLst>
              <a:ext uri="{FF2B5EF4-FFF2-40B4-BE49-F238E27FC236}">
                <a16:creationId xmlns:a16="http://schemas.microsoft.com/office/drawing/2014/main" id="{63BEA9FD-9A2F-4A8D-BD01-7052C035C069}"/>
              </a:ext>
            </a:extLst>
          </p:cNvPr>
          <p:cNvSpPr txBox="1"/>
          <p:nvPr/>
        </p:nvSpPr>
        <p:spPr>
          <a:xfrm>
            <a:off x="1889760" y="2192293"/>
            <a:ext cx="977900" cy="584775"/>
          </a:xfrm>
          <a:prstGeom prst="rect">
            <a:avLst/>
          </a:prstGeom>
          <a:noFill/>
        </p:spPr>
        <p:txBody>
          <a:bodyPr wrap="square" rtlCol="0">
            <a:spAutoFit/>
          </a:bodyPr>
          <a:lstStyle/>
          <a:p>
            <a:pPr algn="ctr"/>
            <a:r>
              <a:rPr lang="en-US" altLang="zh-CN" sz="3200" b="1" dirty="0">
                <a:solidFill>
                  <a:schemeClr val="accent1"/>
                </a:solidFill>
                <a:latin typeface="+mj-ea"/>
                <a:ea typeface="+mj-ea"/>
              </a:rPr>
              <a:t>42</a:t>
            </a:r>
            <a:r>
              <a:rPr lang="en-US" altLang="zh-CN" sz="1400" b="1" dirty="0">
                <a:solidFill>
                  <a:schemeClr val="accent1"/>
                </a:solidFill>
                <a:latin typeface="+mj-ea"/>
                <a:ea typeface="+mj-ea"/>
              </a:rPr>
              <a:t>%</a:t>
            </a:r>
            <a:endParaRPr lang="zh-CN" altLang="en-US" sz="3200" b="1" dirty="0">
              <a:solidFill>
                <a:schemeClr val="accent1"/>
              </a:solidFill>
              <a:latin typeface="+mj-ea"/>
              <a:ea typeface="+mj-ea"/>
            </a:endParaRPr>
          </a:p>
        </p:txBody>
      </p:sp>
      <p:sp>
        <p:nvSpPr>
          <p:cNvPr id="147" name="椭圆 146">
            <a:extLst>
              <a:ext uri="{FF2B5EF4-FFF2-40B4-BE49-F238E27FC236}">
                <a16:creationId xmlns:a16="http://schemas.microsoft.com/office/drawing/2014/main" id="{A5AC8CEE-A478-45BF-B22B-77FCA2E0FF02}"/>
              </a:ext>
            </a:extLst>
          </p:cNvPr>
          <p:cNvSpPr/>
          <p:nvPr/>
        </p:nvSpPr>
        <p:spPr>
          <a:xfrm>
            <a:off x="5607050" y="1981551"/>
            <a:ext cx="977900" cy="977898"/>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600" dirty="0">
              <a:solidFill>
                <a:schemeClr val="accent2"/>
              </a:solidFill>
            </a:endParaRPr>
          </a:p>
        </p:txBody>
      </p:sp>
      <p:sp>
        <p:nvSpPr>
          <p:cNvPr id="149" name="文本框 148">
            <a:extLst>
              <a:ext uri="{FF2B5EF4-FFF2-40B4-BE49-F238E27FC236}">
                <a16:creationId xmlns:a16="http://schemas.microsoft.com/office/drawing/2014/main" id="{50C03AFB-B227-4FDE-8900-DF157548CCAC}"/>
              </a:ext>
            </a:extLst>
          </p:cNvPr>
          <p:cNvSpPr txBox="1"/>
          <p:nvPr/>
        </p:nvSpPr>
        <p:spPr>
          <a:xfrm>
            <a:off x="5607050" y="2192293"/>
            <a:ext cx="977900" cy="584775"/>
          </a:xfrm>
          <a:prstGeom prst="rect">
            <a:avLst/>
          </a:prstGeom>
          <a:noFill/>
        </p:spPr>
        <p:txBody>
          <a:bodyPr wrap="square" rtlCol="0">
            <a:spAutoFit/>
          </a:bodyPr>
          <a:lstStyle/>
          <a:p>
            <a:pPr algn="ctr"/>
            <a:r>
              <a:rPr lang="en-US" altLang="zh-CN" sz="3200" b="1" dirty="0">
                <a:solidFill>
                  <a:schemeClr val="accent1"/>
                </a:solidFill>
                <a:latin typeface="+mj-ea"/>
                <a:ea typeface="+mj-ea"/>
              </a:rPr>
              <a:t>58</a:t>
            </a:r>
            <a:r>
              <a:rPr lang="en-US" altLang="zh-CN" sz="1400" b="1" dirty="0">
                <a:solidFill>
                  <a:schemeClr val="accent1"/>
                </a:solidFill>
                <a:latin typeface="+mj-ea"/>
                <a:ea typeface="+mj-ea"/>
              </a:rPr>
              <a:t>%</a:t>
            </a:r>
            <a:endParaRPr lang="zh-CN" altLang="en-US" sz="3200" b="1" dirty="0">
              <a:solidFill>
                <a:schemeClr val="accent1"/>
              </a:solidFill>
              <a:latin typeface="+mj-ea"/>
              <a:ea typeface="+mj-ea"/>
            </a:endParaRPr>
          </a:p>
        </p:txBody>
      </p:sp>
      <p:sp>
        <p:nvSpPr>
          <p:cNvPr id="161" name="椭圆 160">
            <a:extLst>
              <a:ext uri="{FF2B5EF4-FFF2-40B4-BE49-F238E27FC236}">
                <a16:creationId xmlns:a16="http://schemas.microsoft.com/office/drawing/2014/main" id="{834BF664-DD15-40C0-B7C7-C10B5A1B8F44}"/>
              </a:ext>
            </a:extLst>
          </p:cNvPr>
          <p:cNvSpPr/>
          <p:nvPr/>
        </p:nvSpPr>
        <p:spPr>
          <a:xfrm>
            <a:off x="9324340" y="1981551"/>
            <a:ext cx="977900" cy="977898"/>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600" dirty="0">
              <a:solidFill>
                <a:schemeClr val="accent2"/>
              </a:solidFill>
            </a:endParaRPr>
          </a:p>
        </p:txBody>
      </p:sp>
      <p:sp>
        <p:nvSpPr>
          <p:cNvPr id="163" name="文本框 162">
            <a:extLst>
              <a:ext uri="{FF2B5EF4-FFF2-40B4-BE49-F238E27FC236}">
                <a16:creationId xmlns:a16="http://schemas.microsoft.com/office/drawing/2014/main" id="{6810CF77-42FF-4E7F-B048-CB78BBEDA90D}"/>
              </a:ext>
            </a:extLst>
          </p:cNvPr>
          <p:cNvSpPr txBox="1"/>
          <p:nvPr/>
        </p:nvSpPr>
        <p:spPr>
          <a:xfrm>
            <a:off x="9324340" y="2192293"/>
            <a:ext cx="977900" cy="584775"/>
          </a:xfrm>
          <a:prstGeom prst="rect">
            <a:avLst/>
          </a:prstGeom>
          <a:noFill/>
        </p:spPr>
        <p:txBody>
          <a:bodyPr wrap="square" rtlCol="0">
            <a:spAutoFit/>
          </a:bodyPr>
          <a:lstStyle/>
          <a:p>
            <a:pPr algn="ctr"/>
            <a:r>
              <a:rPr lang="en-US" altLang="zh-CN" sz="3200" b="1" dirty="0">
                <a:solidFill>
                  <a:schemeClr val="accent1"/>
                </a:solidFill>
                <a:latin typeface="+mj-ea"/>
                <a:ea typeface="+mj-ea"/>
              </a:rPr>
              <a:t>74</a:t>
            </a:r>
            <a:r>
              <a:rPr lang="en-US" altLang="zh-CN" sz="1400" b="1" dirty="0">
                <a:solidFill>
                  <a:schemeClr val="accent1"/>
                </a:solidFill>
                <a:latin typeface="+mj-ea"/>
                <a:ea typeface="+mj-ea"/>
              </a:rPr>
              <a:t>%</a:t>
            </a:r>
            <a:endParaRPr lang="zh-CN" altLang="en-US" sz="3200" b="1" dirty="0">
              <a:solidFill>
                <a:schemeClr val="accent1"/>
              </a:solidFill>
              <a:latin typeface="+mj-ea"/>
              <a:ea typeface="+mj-ea"/>
            </a:endParaRPr>
          </a:p>
        </p:txBody>
      </p:sp>
      <p:sp>
        <p:nvSpPr>
          <p:cNvPr id="184" name="矩形: 圆角 183">
            <a:extLst>
              <a:ext uri="{FF2B5EF4-FFF2-40B4-BE49-F238E27FC236}">
                <a16:creationId xmlns:a16="http://schemas.microsoft.com/office/drawing/2014/main" id="{89FE994B-C549-4989-B1BF-7FAFC6F123AD}"/>
              </a:ext>
            </a:extLst>
          </p:cNvPr>
          <p:cNvSpPr>
            <a:spLocks/>
          </p:cNvSpPr>
          <p:nvPr/>
        </p:nvSpPr>
        <p:spPr>
          <a:xfrm>
            <a:off x="5134610" y="3259193"/>
            <a:ext cx="192278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86" name="文本框 185">
            <a:extLst>
              <a:ext uri="{FF2B5EF4-FFF2-40B4-BE49-F238E27FC236}">
                <a16:creationId xmlns:a16="http://schemas.microsoft.com/office/drawing/2014/main" id="{5B04577B-BCCE-474E-A005-058A8A980F30}"/>
              </a:ext>
            </a:extLst>
          </p:cNvPr>
          <p:cNvSpPr txBox="1"/>
          <p:nvPr/>
        </p:nvSpPr>
        <p:spPr>
          <a:xfrm>
            <a:off x="5498184" y="3333503"/>
            <a:ext cx="1221776"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用户调研</a:t>
            </a:r>
          </a:p>
        </p:txBody>
      </p:sp>
      <p:sp>
        <p:nvSpPr>
          <p:cNvPr id="189" name="矩形: 圆角 188">
            <a:extLst>
              <a:ext uri="{FF2B5EF4-FFF2-40B4-BE49-F238E27FC236}">
                <a16:creationId xmlns:a16="http://schemas.microsoft.com/office/drawing/2014/main" id="{1B19F82C-289D-47BB-99D9-93C74269C0C6}"/>
              </a:ext>
            </a:extLst>
          </p:cNvPr>
          <p:cNvSpPr>
            <a:spLocks/>
          </p:cNvSpPr>
          <p:nvPr/>
        </p:nvSpPr>
        <p:spPr>
          <a:xfrm>
            <a:off x="8851900" y="3259193"/>
            <a:ext cx="192278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91" name="文本框 190">
            <a:extLst>
              <a:ext uri="{FF2B5EF4-FFF2-40B4-BE49-F238E27FC236}">
                <a16:creationId xmlns:a16="http://schemas.microsoft.com/office/drawing/2014/main" id="{93E735B2-F356-4914-81A7-E45B8035C1DB}"/>
              </a:ext>
            </a:extLst>
          </p:cNvPr>
          <p:cNvSpPr txBox="1"/>
          <p:nvPr/>
        </p:nvSpPr>
        <p:spPr>
          <a:xfrm>
            <a:off x="9215474" y="3333503"/>
            <a:ext cx="1221776"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需求管理</a:t>
            </a:r>
          </a:p>
        </p:txBody>
      </p:sp>
      <p:grpSp>
        <p:nvGrpSpPr>
          <p:cNvPr id="44" name="组合 43">
            <a:extLst>
              <a:ext uri="{FF2B5EF4-FFF2-40B4-BE49-F238E27FC236}">
                <a16:creationId xmlns:a16="http://schemas.microsoft.com/office/drawing/2014/main" id="{D932CB5C-1F3B-44FF-9A9F-7FE93EEF2F49}"/>
              </a:ext>
            </a:extLst>
          </p:cNvPr>
          <p:cNvGrpSpPr/>
          <p:nvPr/>
        </p:nvGrpSpPr>
        <p:grpSpPr>
          <a:xfrm>
            <a:off x="1600200" y="280461"/>
            <a:ext cx="8974493" cy="630941"/>
            <a:chOff x="1600200" y="2354561"/>
            <a:chExt cx="8974493" cy="630941"/>
          </a:xfrm>
        </p:grpSpPr>
        <p:sp>
          <p:nvSpPr>
            <p:cNvPr id="45" name="文本框 44">
              <a:extLst>
                <a:ext uri="{FF2B5EF4-FFF2-40B4-BE49-F238E27FC236}">
                  <a16:creationId xmlns:a16="http://schemas.microsoft.com/office/drawing/2014/main" id="{76CA8FED-980A-4996-9EBC-B2DC823933E8}"/>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34F7B8A4-8F76-4DC8-8B5B-5ABB4C354CB9}"/>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年度工作概述</a:t>
              </a:r>
            </a:p>
          </p:txBody>
        </p:sp>
        <p:grpSp>
          <p:nvGrpSpPr>
            <p:cNvPr id="48" name="组合 47">
              <a:extLst>
                <a:ext uri="{FF2B5EF4-FFF2-40B4-BE49-F238E27FC236}">
                  <a16:creationId xmlns:a16="http://schemas.microsoft.com/office/drawing/2014/main" id="{6AB4C196-BF85-492C-BBC2-C3418A0B55E9}"/>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B8E6A016-C78D-4A02-AA47-A5AE482DC63C}"/>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D1FA028-9E9B-4B3A-A1A9-A43B7A3B2D22}"/>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8CDE51A2-C9C4-480D-8F7B-383C72FB8CAB}"/>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61956E2F-5D2D-4987-BEA8-3E04C5BDEEDF}"/>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745184B-FD69-4D31-819A-15F3DED6755A}"/>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59766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图表 27">
            <a:extLst>
              <a:ext uri="{FF2B5EF4-FFF2-40B4-BE49-F238E27FC236}">
                <a16:creationId xmlns:a16="http://schemas.microsoft.com/office/drawing/2014/main" id="{122DEFCD-7B8F-4E8D-93D1-BBDFA8D7AB77}"/>
              </a:ext>
            </a:extLst>
          </p:cNvPr>
          <p:cNvGraphicFramePr/>
          <p:nvPr>
            <p:extLst>
              <p:ext uri="{D42A27DB-BD31-4B8C-83A1-F6EECF244321}">
                <p14:modId xmlns:p14="http://schemas.microsoft.com/office/powerpoint/2010/main" val="3602059339"/>
              </p:ext>
            </p:extLst>
          </p:nvPr>
        </p:nvGraphicFramePr>
        <p:xfrm>
          <a:off x="0" y="3934984"/>
          <a:ext cx="3802498" cy="2534996"/>
        </p:xfrm>
        <a:graphic>
          <a:graphicData uri="http://schemas.openxmlformats.org/drawingml/2006/chart">
            <c:chart xmlns:c="http://schemas.openxmlformats.org/drawingml/2006/chart" xmlns:r="http://schemas.openxmlformats.org/officeDocument/2006/relationships" r:id="rId2"/>
          </a:graphicData>
        </a:graphic>
      </p:graphicFrame>
      <p:grpSp>
        <p:nvGrpSpPr>
          <p:cNvPr id="30" name="组合 29">
            <a:extLst>
              <a:ext uri="{FF2B5EF4-FFF2-40B4-BE49-F238E27FC236}">
                <a16:creationId xmlns:a16="http://schemas.microsoft.com/office/drawing/2014/main" id="{40F66BFC-DC14-48BA-AFC3-69CC100D2265}"/>
              </a:ext>
            </a:extLst>
          </p:cNvPr>
          <p:cNvGrpSpPr/>
          <p:nvPr/>
        </p:nvGrpSpPr>
        <p:grpSpPr>
          <a:xfrm>
            <a:off x="1600200" y="280461"/>
            <a:ext cx="8974493" cy="630941"/>
            <a:chOff x="1600200" y="2354561"/>
            <a:chExt cx="8974493" cy="630941"/>
          </a:xfrm>
        </p:grpSpPr>
        <p:sp>
          <p:nvSpPr>
            <p:cNvPr id="31" name="文本框 30">
              <a:extLst>
                <a:ext uri="{FF2B5EF4-FFF2-40B4-BE49-F238E27FC236}">
                  <a16:creationId xmlns:a16="http://schemas.microsoft.com/office/drawing/2014/main" id="{C08F1F73-00EF-4605-8C22-C07A0E82D5E6}"/>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9" name="文本框 38">
              <a:extLst>
                <a:ext uri="{FF2B5EF4-FFF2-40B4-BE49-F238E27FC236}">
                  <a16:creationId xmlns:a16="http://schemas.microsoft.com/office/drawing/2014/main" id="{4C6C27C8-DCCF-45E1-8518-7B82359BA35A}"/>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年度工作概述</a:t>
              </a:r>
            </a:p>
          </p:txBody>
        </p:sp>
        <p:grpSp>
          <p:nvGrpSpPr>
            <p:cNvPr id="42" name="组合 41">
              <a:extLst>
                <a:ext uri="{FF2B5EF4-FFF2-40B4-BE49-F238E27FC236}">
                  <a16:creationId xmlns:a16="http://schemas.microsoft.com/office/drawing/2014/main" id="{5C6568F6-8F0B-4111-A15E-718A8E8C866E}"/>
                </a:ext>
              </a:extLst>
            </p:cNvPr>
            <p:cNvGrpSpPr/>
            <p:nvPr/>
          </p:nvGrpSpPr>
          <p:grpSpPr>
            <a:xfrm>
              <a:off x="1600200" y="2816225"/>
              <a:ext cx="3464767" cy="0"/>
              <a:chOff x="1600200" y="3048873"/>
              <a:chExt cx="3464767" cy="0"/>
            </a:xfrm>
          </p:grpSpPr>
          <p:cxnSp>
            <p:nvCxnSpPr>
              <p:cNvPr id="46" name="直接连接符 45">
                <a:extLst>
                  <a:ext uri="{FF2B5EF4-FFF2-40B4-BE49-F238E27FC236}">
                    <a16:creationId xmlns:a16="http://schemas.microsoft.com/office/drawing/2014/main" id="{7A4579AC-9C73-49D9-BA32-0F155F874FF9}"/>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F104F03-C066-4DE7-B0F0-98D0469EBF06}"/>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87D8415A-A52A-469B-B9A1-A529FACD2D7D}"/>
                </a:ext>
              </a:extLst>
            </p:cNvPr>
            <p:cNvGrpSpPr/>
            <p:nvPr/>
          </p:nvGrpSpPr>
          <p:grpSpPr>
            <a:xfrm flipH="1">
              <a:off x="7109926" y="2816225"/>
              <a:ext cx="3464767" cy="0"/>
              <a:chOff x="1600200" y="3048873"/>
              <a:chExt cx="3464767" cy="0"/>
            </a:xfrm>
          </p:grpSpPr>
          <p:cxnSp>
            <p:nvCxnSpPr>
              <p:cNvPr id="44" name="直接连接符 43">
                <a:extLst>
                  <a:ext uri="{FF2B5EF4-FFF2-40B4-BE49-F238E27FC236}">
                    <a16:creationId xmlns:a16="http://schemas.microsoft.com/office/drawing/2014/main" id="{34A0C42E-28B5-4F16-A36D-598DD132F933}"/>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192BA48-278A-486A-9F61-A2F53AD0C522}"/>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graphicFrame>
        <p:nvGraphicFramePr>
          <p:cNvPr id="56" name="图表 55">
            <a:extLst>
              <a:ext uri="{FF2B5EF4-FFF2-40B4-BE49-F238E27FC236}">
                <a16:creationId xmlns:a16="http://schemas.microsoft.com/office/drawing/2014/main" id="{4D08A621-664B-49BF-9889-B70566A69F4D}"/>
              </a:ext>
            </a:extLst>
          </p:cNvPr>
          <p:cNvGraphicFramePr/>
          <p:nvPr>
            <p:extLst>
              <p:ext uri="{D42A27DB-BD31-4B8C-83A1-F6EECF244321}">
                <p14:modId xmlns:p14="http://schemas.microsoft.com/office/powerpoint/2010/main" val="1764876432"/>
              </p:ext>
            </p:extLst>
          </p:nvPr>
        </p:nvGraphicFramePr>
        <p:xfrm>
          <a:off x="0" y="1213643"/>
          <a:ext cx="3802498" cy="2534996"/>
        </p:xfrm>
        <a:graphic>
          <a:graphicData uri="http://schemas.openxmlformats.org/drawingml/2006/chart">
            <c:chart xmlns:c="http://schemas.openxmlformats.org/drawingml/2006/chart" xmlns:r="http://schemas.openxmlformats.org/officeDocument/2006/relationships" r:id="rId3"/>
          </a:graphicData>
        </a:graphic>
      </p:graphicFrame>
      <p:sp>
        <p:nvSpPr>
          <p:cNvPr id="59" name="文本框 58">
            <a:extLst>
              <a:ext uri="{FF2B5EF4-FFF2-40B4-BE49-F238E27FC236}">
                <a16:creationId xmlns:a16="http://schemas.microsoft.com/office/drawing/2014/main" id="{CCC27E7D-3CF4-4FEC-88E2-C5AFA074C187}"/>
              </a:ext>
            </a:extLst>
          </p:cNvPr>
          <p:cNvSpPr txBox="1"/>
          <p:nvPr/>
        </p:nvSpPr>
        <p:spPr>
          <a:xfrm>
            <a:off x="1578085" y="4837991"/>
            <a:ext cx="646331" cy="728982"/>
          </a:xfrm>
          <a:prstGeom prst="rect">
            <a:avLst/>
          </a:prstGeom>
          <a:noFill/>
        </p:spPr>
        <p:txBody>
          <a:bodyPr wrap="none" rtlCol="0">
            <a:spAutoFit/>
          </a:bodyPr>
          <a:lstStyle/>
          <a:p>
            <a:pPr algn="ctr">
              <a:lnSpc>
                <a:spcPct val="120000"/>
              </a:lnSpc>
            </a:pPr>
            <a:r>
              <a:rPr lang="zh-CN" altLang="en-US" b="1" dirty="0">
                <a:solidFill>
                  <a:srgbClr val="0E301D"/>
                </a:solidFill>
                <a:latin typeface="+mj-ea"/>
                <a:ea typeface="+mj-ea"/>
              </a:rPr>
              <a:t>推广</a:t>
            </a:r>
            <a:endParaRPr lang="en-US" altLang="zh-CN" b="1" dirty="0">
              <a:solidFill>
                <a:srgbClr val="0E301D"/>
              </a:solidFill>
              <a:latin typeface="+mj-ea"/>
              <a:ea typeface="+mj-ea"/>
            </a:endParaRPr>
          </a:p>
          <a:p>
            <a:pPr algn="ctr">
              <a:lnSpc>
                <a:spcPct val="120000"/>
              </a:lnSpc>
            </a:pPr>
            <a:r>
              <a:rPr lang="zh-CN" altLang="en-US" b="1" dirty="0">
                <a:solidFill>
                  <a:srgbClr val="0E301D"/>
                </a:solidFill>
                <a:latin typeface="+mj-ea"/>
                <a:ea typeface="+mj-ea"/>
              </a:rPr>
              <a:t>数据</a:t>
            </a:r>
            <a:endParaRPr lang="zh-CN" altLang="en-US" b="1" dirty="0">
              <a:solidFill>
                <a:schemeClr val="bg1">
                  <a:lumMod val="65000"/>
                </a:schemeClr>
              </a:solidFill>
              <a:latin typeface="+mj-ea"/>
              <a:ea typeface="+mj-ea"/>
            </a:endParaRPr>
          </a:p>
        </p:txBody>
      </p:sp>
      <p:sp>
        <p:nvSpPr>
          <p:cNvPr id="52" name="文本框 51">
            <a:extLst>
              <a:ext uri="{FF2B5EF4-FFF2-40B4-BE49-F238E27FC236}">
                <a16:creationId xmlns:a16="http://schemas.microsoft.com/office/drawing/2014/main" id="{FBDDE3E0-D893-4A3E-B57C-E0CE68A1FD39}"/>
              </a:ext>
            </a:extLst>
          </p:cNvPr>
          <p:cNvSpPr txBox="1"/>
          <p:nvPr/>
        </p:nvSpPr>
        <p:spPr>
          <a:xfrm>
            <a:off x="3492457" y="5102574"/>
            <a:ext cx="7571142" cy="955326"/>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概述的相关说明，以便于观众更好的理解，输入文字时可以直接复制，粘贴时请选择右键只保留文本。请在此输入有关于工作概述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
        <p:nvSpPr>
          <p:cNvPr id="54" name="文本框 53">
            <a:extLst>
              <a:ext uri="{FF2B5EF4-FFF2-40B4-BE49-F238E27FC236}">
                <a16:creationId xmlns:a16="http://schemas.microsoft.com/office/drawing/2014/main" id="{AED7B242-3858-4C3C-8E72-DD4754F85E2C}"/>
              </a:ext>
            </a:extLst>
          </p:cNvPr>
          <p:cNvSpPr txBox="1"/>
          <p:nvPr/>
        </p:nvSpPr>
        <p:spPr>
          <a:xfrm>
            <a:off x="3492457" y="4157085"/>
            <a:ext cx="2124364" cy="728982"/>
          </a:xfrm>
          <a:prstGeom prst="rect">
            <a:avLst/>
          </a:prstGeom>
          <a:noFill/>
        </p:spPr>
        <p:txBody>
          <a:bodyPr wrap="square" rtlCol="0">
            <a:spAutoFit/>
          </a:bodyPr>
          <a:lstStyle/>
          <a:p>
            <a:pPr algn="just"/>
            <a:r>
              <a:rPr lang="en-US" altLang="zh-CN" sz="2000" b="1" dirty="0">
                <a:solidFill>
                  <a:schemeClr val="accent1"/>
                </a:solidFill>
                <a:latin typeface="+mj-ea"/>
                <a:ea typeface="+mj-ea"/>
              </a:rPr>
              <a:t>03 </a:t>
            </a:r>
          </a:p>
          <a:p>
            <a:pPr algn="just"/>
            <a:r>
              <a:rPr lang="zh-CN" altLang="en-US" sz="2000" b="1" dirty="0">
                <a:solidFill>
                  <a:schemeClr val="accent1"/>
                </a:solidFill>
                <a:latin typeface="+mj-ea"/>
                <a:ea typeface="+mj-ea"/>
              </a:rPr>
              <a:t>产品推广工作</a:t>
            </a:r>
          </a:p>
        </p:txBody>
      </p:sp>
      <p:sp>
        <p:nvSpPr>
          <p:cNvPr id="57" name="文本框 56">
            <a:extLst>
              <a:ext uri="{FF2B5EF4-FFF2-40B4-BE49-F238E27FC236}">
                <a16:creationId xmlns:a16="http://schemas.microsoft.com/office/drawing/2014/main" id="{1C765B3B-7A35-439A-A983-6BE64CAC0798}"/>
              </a:ext>
            </a:extLst>
          </p:cNvPr>
          <p:cNvSpPr txBox="1"/>
          <p:nvPr/>
        </p:nvSpPr>
        <p:spPr>
          <a:xfrm>
            <a:off x="1578085" y="2116650"/>
            <a:ext cx="646331" cy="728982"/>
          </a:xfrm>
          <a:prstGeom prst="rect">
            <a:avLst/>
          </a:prstGeom>
          <a:noFill/>
        </p:spPr>
        <p:txBody>
          <a:bodyPr wrap="none" rtlCol="0">
            <a:spAutoFit/>
          </a:bodyPr>
          <a:lstStyle/>
          <a:p>
            <a:pPr algn="ctr">
              <a:lnSpc>
                <a:spcPct val="120000"/>
              </a:lnSpc>
            </a:pPr>
            <a:r>
              <a:rPr lang="zh-CN" altLang="en-US" b="1" dirty="0">
                <a:solidFill>
                  <a:srgbClr val="0E301D"/>
                </a:solidFill>
                <a:latin typeface="+mj-ea"/>
                <a:ea typeface="+mj-ea"/>
              </a:rPr>
              <a:t>宣传</a:t>
            </a:r>
            <a:endParaRPr lang="en-US" altLang="zh-CN" b="1" dirty="0">
              <a:solidFill>
                <a:srgbClr val="0E301D"/>
              </a:solidFill>
              <a:latin typeface="+mj-ea"/>
              <a:ea typeface="+mj-ea"/>
            </a:endParaRPr>
          </a:p>
          <a:p>
            <a:pPr algn="ctr">
              <a:lnSpc>
                <a:spcPct val="120000"/>
              </a:lnSpc>
            </a:pPr>
            <a:r>
              <a:rPr lang="zh-CN" altLang="en-US" b="1" dirty="0">
                <a:solidFill>
                  <a:srgbClr val="0E301D"/>
                </a:solidFill>
                <a:latin typeface="+mj-ea"/>
                <a:ea typeface="+mj-ea"/>
              </a:rPr>
              <a:t>数据</a:t>
            </a:r>
            <a:endParaRPr lang="zh-CN" altLang="en-US" b="1" dirty="0">
              <a:solidFill>
                <a:schemeClr val="bg1">
                  <a:lumMod val="65000"/>
                </a:schemeClr>
              </a:solidFill>
              <a:latin typeface="+mj-ea"/>
              <a:ea typeface="+mj-ea"/>
            </a:endParaRPr>
          </a:p>
        </p:txBody>
      </p:sp>
      <p:sp>
        <p:nvSpPr>
          <p:cNvPr id="60" name="文本框 59">
            <a:extLst>
              <a:ext uri="{FF2B5EF4-FFF2-40B4-BE49-F238E27FC236}">
                <a16:creationId xmlns:a16="http://schemas.microsoft.com/office/drawing/2014/main" id="{A118E20F-E4E1-4AEE-92F3-395E0B592CD7}"/>
              </a:ext>
            </a:extLst>
          </p:cNvPr>
          <p:cNvSpPr txBox="1"/>
          <p:nvPr/>
        </p:nvSpPr>
        <p:spPr>
          <a:xfrm>
            <a:off x="3492457" y="2381233"/>
            <a:ext cx="7571142" cy="955326"/>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概述的相关说明，以便于观众更好的理解，输入文字时可以直接复制，粘贴时请选择右键只保留文本。请在此输入有关于工作概述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
        <p:nvSpPr>
          <p:cNvPr id="61" name="文本框 60">
            <a:extLst>
              <a:ext uri="{FF2B5EF4-FFF2-40B4-BE49-F238E27FC236}">
                <a16:creationId xmlns:a16="http://schemas.microsoft.com/office/drawing/2014/main" id="{1947495D-5B5D-493C-9902-97CC013C809D}"/>
              </a:ext>
            </a:extLst>
          </p:cNvPr>
          <p:cNvSpPr txBox="1"/>
          <p:nvPr/>
        </p:nvSpPr>
        <p:spPr>
          <a:xfrm>
            <a:off x="3492457" y="1429728"/>
            <a:ext cx="2124364" cy="728982"/>
          </a:xfrm>
          <a:prstGeom prst="rect">
            <a:avLst/>
          </a:prstGeom>
          <a:noFill/>
        </p:spPr>
        <p:txBody>
          <a:bodyPr wrap="square" rtlCol="0">
            <a:spAutoFit/>
          </a:bodyPr>
          <a:lstStyle/>
          <a:p>
            <a:pPr algn="just"/>
            <a:r>
              <a:rPr lang="en-US" altLang="zh-CN" sz="2000" b="1" dirty="0">
                <a:solidFill>
                  <a:schemeClr val="accent1"/>
                </a:solidFill>
                <a:latin typeface="+mj-ea"/>
                <a:ea typeface="+mj-ea"/>
              </a:rPr>
              <a:t>02 </a:t>
            </a:r>
          </a:p>
          <a:p>
            <a:pPr algn="just"/>
            <a:r>
              <a:rPr lang="zh-CN" altLang="en-US" sz="2000" b="1" dirty="0">
                <a:solidFill>
                  <a:schemeClr val="accent1"/>
                </a:solidFill>
                <a:latin typeface="+mj-ea"/>
                <a:ea typeface="+mj-ea"/>
              </a:rPr>
              <a:t>市场宣传工作</a:t>
            </a:r>
          </a:p>
        </p:txBody>
      </p:sp>
      <p:sp>
        <p:nvSpPr>
          <p:cNvPr id="74" name="文本框 73">
            <a:extLst>
              <a:ext uri="{FF2B5EF4-FFF2-40B4-BE49-F238E27FC236}">
                <a16:creationId xmlns:a16="http://schemas.microsoft.com/office/drawing/2014/main" id="{12B2083C-0915-4F7F-A903-5E8FBBF7A272}"/>
              </a:ext>
            </a:extLst>
          </p:cNvPr>
          <p:cNvSpPr txBox="1"/>
          <p:nvPr/>
        </p:nvSpPr>
        <p:spPr>
          <a:xfrm>
            <a:off x="5756857" y="4156670"/>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12</a:t>
            </a:r>
            <a:r>
              <a:rPr lang="en-US" altLang="zh-CN" sz="1100" dirty="0">
                <a:solidFill>
                  <a:schemeClr val="tx2"/>
                </a:solidFill>
                <a:latin typeface="+mj-ea"/>
                <a:ea typeface="+mj-ea"/>
                <a:cs typeface="阿里巴巴普惠体 L" panose="00020600040101010101" pitchFamily="18" charset="-122"/>
              </a:rPr>
              <a:t>%</a:t>
            </a:r>
            <a:endParaRPr lang="zh-CN" altLang="en-US" sz="1100" dirty="0">
              <a:solidFill>
                <a:schemeClr val="tx2"/>
              </a:solidFill>
              <a:latin typeface="+mj-ea"/>
              <a:ea typeface="+mj-ea"/>
              <a:cs typeface="阿里巴巴普惠体 L" panose="00020600040101010101" pitchFamily="18" charset="-122"/>
            </a:endParaRPr>
          </a:p>
        </p:txBody>
      </p:sp>
      <p:sp>
        <p:nvSpPr>
          <p:cNvPr id="75" name="文本框 74">
            <a:extLst>
              <a:ext uri="{FF2B5EF4-FFF2-40B4-BE49-F238E27FC236}">
                <a16:creationId xmlns:a16="http://schemas.microsoft.com/office/drawing/2014/main" id="{4615E1E8-C74E-4974-9AC3-07A3DB07DBAE}"/>
              </a:ext>
            </a:extLst>
          </p:cNvPr>
          <p:cNvSpPr txBox="1"/>
          <p:nvPr/>
        </p:nvSpPr>
        <p:spPr>
          <a:xfrm>
            <a:off x="5778861" y="4562593"/>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市场占有率</a:t>
            </a:r>
          </a:p>
        </p:txBody>
      </p:sp>
      <p:sp>
        <p:nvSpPr>
          <p:cNvPr id="71" name="文本框 70">
            <a:extLst>
              <a:ext uri="{FF2B5EF4-FFF2-40B4-BE49-F238E27FC236}">
                <a16:creationId xmlns:a16="http://schemas.microsoft.com/office/drawing/2014/main" id="{C5308303-2A0B-44AA-A967-6DE915C586CB}"/>
              </a:ext>
            </a:extLst>
          </p:cNvPr>
          <p:cNvSpPr txBox="1"/>
          <p:nvPr/>
        </p:nvSpPr>
        <p:spPr>
          <a:xfrm>
            <a:off x="7592127" y="4156670"/>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15</a:t>
            </a:r>
            <a:r>
              <a:rPr lang="en-US" altLang="zh-CN" sz="1100" dirty="0">
                <a:solidFill>
                  <a:schemeClr val="tx2"/>
                </a:solidFill>
                <a:latin typeface="+mj-ea"/>
                <a:ea typeface="+mj-ea"/>
                <a:cs typeface="阿里巴巴普惠体 L" panose="00020600040101010101" pitchFamily="18" charset="-122"/>
              </a:rPr>
              <a:t>%</a:t>
            </a:r>
          </a:p>
        </p:txBody>
      </p:sp>
      <p:sp>
        <p:nvSpPr>
          <p:cNvPr id="73" name="文本框 72">
            <a:extLst>
              <a:ext uri="{FF2B5EF4-FFF2-40B4-BE49-F238E27FC236}">
                <a16:creationId xmlns:a16="http://schemas.microsoft.com/office/drawing/2014/main" id="{536DF6B3-C05A-45B7-A809-745E0A062B8F}"/>
              </a:ext>
            </a:extLst>
          </p:cNvPr>
          <p:cNvSpPr txBox="1"/>
          <p:nvPr/>
        </p:nvSpPr>
        <p:spPr>
          <a:xfrm>
            <a:off x="7614131" y="4562593"/>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市场渗透率</a:t>
            </a:r>
          </a:p>
        </p:txBody>
      </p:sp>
      <p:sp>
        <p:nvSpPr>
          <p:cNvPr id="68" name="文本框 67">
            <a:extLst>
              <a:ext uri="{FF2B5EF4-FFF2-40B4-BE49-F238E27FC236}">
                <a16:creationId xmlns:a16="http://schemas.microsoft.com/office/drawing/2014/main" id="{3BCFFBC7-56A4-4C44-AE69-FF663DFBA643}"/>
              </a:ext>
            </a:extLst>
          </p:cNvPr>
          <p:cNvSpPr txBox="1"/>
          <p:nvPr/>
        </p:nvSpPr>
        <p:spPr>
          <a:xfrm>
            <a:off x="9427396" y="4156670"/>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8</a:t>
            </a:r>
            <a:r>
              <a:rPr lang="en-US" altLang="zh-CN" sz="1100" dirty="0">
                <a:solidFill>
                  <a:schemeClr val="tx2"/>
                </a:solidFill>
                <a:latin typeface="+mj-ea"/>
                <a:ea typeface="+mj-ea"/>
                <a:cs typeface="阿里巴巴普惠体 L" panose="00020600040101010101" pitchFamily="18" charset="-122"/>
              </a:rPr>
              <a:t>%</a:t>
            </a:r>
          </a:p>
        </p:txBody>
      </p:sp>
      <p:sp>
        <p:nvSpPr>
          <p:cNvPr id="69" name="文本框 68">
            <a:extLst>
              <a:ext uri="{FF2B5EF4-FFF2-40B4-BE49-F238E27FC236}">
                <a16:creationId xmlns:a16="http://schemas.microsoft.com/office/drawing/2014/main" id="{E922474F-C9C8-42BB-8EEE-A1386A5E4F33}"/>
              </a:ext>
            </a:extLst>
          </p:cNvPr>
          <p:cNvSpPr txBox="1"/>
          <p:nvPr/>
        </p:nvSpPr>
        <p:spPr>
          <a:xfrm>
            <a:off x="9449400" y="4562593"/>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同期增长率</a:t>
            </a:r>
          </a:p>
        </p:txBody>
      </p:sp>
      <p:sp>
        <p:nvSpPr>
          <p:cNvPr id="76" name="文本框 75">
            <a:extLst>
              <a:ext uri="{FF2B5EF4-FFF2-40B4-BE49-F238E27FC236}">
                <a16:creationId xmlns:a16="http://schemas.microsoft.com/office/drawing/2014/main" id="{5C100146-A33E-4C61-BEE0-A63FD5B2DF4A}"/>
              </a:ext>
            </a:extLst>
          </p:cNvPr>
          <p:cNvSpPr txBox="1"/>
          <p:nvPr/>
        </p:nvSpPr>
        <p:spPr>
          <a:xfrm>
            <a:off x="5756857" y="1435329"/>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21</a:t>
            </a:r>
            <a:r>
              <a:rPr lang="en-US" altLang="zh-CN" sz="1100" dirty="0">
                <a:solidFill>
                  <a:schemeClr val="tx2"/>
                </a:solidFill>
                <a:latin typeface="+mj-ea"/>
                <a:ea typeface="+mj-ea"/>
                <a:cs typeface="阿里巴巴普惠体 L" panose="00020600040101010101" pitchFamily="18" charset="-122"/>
              </a:rPr>
              <a:t>%</a:t>
            </a:r>
            <a:endParaRPr lang="zh-CN" altLang="en-US" sz="1100" dirty="0">
              <a:solidFill>
                <a:schemeClr val="tx2"/>
              </a:solidFill>
              <a:latin typeface="+mj-ea"/>
              <a:ea typeface="+mj-ea"/>
              <a:cs typeface="阿里巴巴普惠体 L" panose="00020600040101010101" pitchFamily="18" charset="-122"/>
            </a:endParaRPr>
          </a:p>
        </p:txBody>
      </p:sp>
      <p:sp>
        <p:nvSpPr>
          <p:cNvPr id="77" name="文本框 76">
            <a:extLst>
              <a:ext uri="{FF2B5EF4-FFF2-40B4-BE49-F238E27FC236}">
                <a16:creationId xmlns:a16="http://schemas.microsoft.com/office/drawing/2014/main" id="{B2A92C4B-6798-4E5B-BC1F-0E8351C6A3DC}"/>
              </a:ext>
            </a:extLst>
          </p:cNvPr>
          <p:cNvSpPr txBox="1"/>
          <p:nvPr/>
        </p:nvSpPr>
        <p:spPr>
          <a:xfrm>
            <a:off x="5778861" y="1835236"/>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市场占有率</a:t>
            </a:r>
          </a:p>
        </p:txBody>
      </p:sp>
      <p:sp>
        <p:nvSpPr>
          <p:cNvPr id="78" name="文本框 77">
            <a:extLst>
              <a:ext uri="{FF2B5EF4-FFF2-40B4-BE49-F238E27FC236}">
                <a16:creationId xmlns:a16="http://schemas.microsoft.com/office/drawing/2014/main" id="{8DD539C6-F8F2-4167-987E-2F3CFD0B63D0}"/>
              </a:ext>
            </a:extLst>
          </p:cNvPr>
          <p:cNvSpPr txBox="1"/>
          <p:nvPr/>
        </p:nvSpPr>
        <p:spPr>
          <a:xfrm>
            <a:off x="7592127" y="1435329"/>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48</a:t>
            </a:r>
            <a:r>
              <a:rPr lang="en-US" altLang="zh-CN" sz="1100" dirty="0">
                <a:solidFill>
                  <a:schemeClr val="tx2"/>
                </a:solidFill>
                <a:latin typeface="+mj-ea"/>
                <a:ea typeface="+mj-ea"/>
                <a:cs typeface="阿里巴巴普惠体 L" panose="00020600040101010101" pitchFamily="18" charset="-122"/>
              </a:rPr>
              <a:t>%</a:t>
            </a:r>
          </a:p>
        </p:txBody>
      </p:sp>
      <p:sp>
        <p:nvSpPr>
          <p:cNvPr id="79" name="文本框 78">
            <a:extLst>
              <a:ext uri="{FF2B5EF4-FFF2-40B4-BE49-F238E27FC236}">
                <a16:creationId xmlns:a16="http://schemas.microsoft.com/office/drawing/2014/main" id="{FFE2CE27-2F5B-4E9F-AFC0-17C7F30A8683}"/>
              </a:ext>
            </a:extLst>
          </p:cNvPr>
          <p:cNvSpPr txBox="1"/>
          <p:nvPr/>
        </p:nvSpPr>
        <p:spPr>
          <a:xfrm>
            <a:off x="7614131" y="1835236"/>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市场渗透率</a:t>
            </a:r>
          </a:p>
        </p:txBody>
      </p:sp>
      <p:sp>
        <p:nvSpPr>
          <p:cNvPr id="80" name="文本框 79">
            <a:extLst>
              <a:ext uri="{FF2B5EF4-FFF2-40B4-BE49-F238E27FC236}">
                <a16:creationId xmlns:a16="http://schemas.microsoft.com/office/drawing/2014/main" id="{34892869-8F2D-4151-9B75-D0195165994F}"/>
              </a:ext>
            </a:extLst>
          </p:cNvPr>
          <p:cNvSpPr txBox="1"/>
          <p:nvPr/>
        </p:nvSpPr>
        <p:spPr>
          <a:xfrm>
            <a:off x="9427396" y="1435329"/>
            <a:ext cx="1278832" cy="461665"/>
          </a:xfrm>
          <a:prstGeom prst="rect">
            <a:avLst/>
          </a:prstGeom>
          <a:noFill/>
        </p:spPr>
        <p:txBody>
          <a:bodyPr wrap="square" rtlCol="0">
            <a:spAutoFit/>
          </a:bodyPr>
          <a:lstStyle/>
          <a:p>
            <a:pPr algn="ctr"/>
            <a:r>
              <a:rPr lang="en-US" altLang="zh-CN" sz="2400" dirty="0">
                <a:solidFill>
                  <a:schemeClr val="tx2"/>
                </a:solidFill>
                <a:latin typeface="+mj-ea"/>
                <a:ea typeface="+mj-ea"/>
                <a:cs typeface="阿里巴巴普惠体 L" panose="00020600040101010101" pitchFamily="18" charset="-122"/>
              </a:rPr>
              <a:t>15</a:t>
            </a:r>
            <a:r>
              <a:rPr lang="en-US" altLang="zh-CN" sz="1100" dirty="0">
                <a:solidFill>
                  <a:schemeClr val="tx2"/>
                </a:solidFill>
                <a:latin typeface="+mj-ea"/>
                <a:ea typeface="+mj-ea"/>
                <a:cs typeface="阿里巴巴普惠体 L" panose="00020600040101010101" pitchFamily="18" charset="-122"/>
              </a:rPr>
              <a:t>%</a:t>
            </a:r>
          </a:p>
        </p:txBody>
      </p:sp>
      <p:sp>
        <p:nvSpPr>
          <p:cNvPr id="81" name="文本框 80">
            <a:extLst>
              <a:ext uri="{FF2B5EF4-FFF2-40B4-BE49-F238E27FC236}">
                <a16:creationId xmlns:a16="http://schemas.microsoft.com/office/drawing/2014/main" id="{FF6865AE-B0AC-4B0E-A8CA-59F73B59A4C8}"/>
              </a:ext>
            </a:extLst>
          </p:cNvPr>
          <p:cNvSpPr txBox="1"/>
          <p:nvPr/>
        </p:nvSpPr>
        <p:spPr>
          <a:xfrm>
            <a:off x="9449400" y="1835236"/>
            <a:ext cx="1234823" cy="239710"/>
          </a:xfrm>
          <a:prstGeom prst="rect">
            <a:avLst/>
          </a:prstGeom>
          <a:noFill/>
        </p:spPr>
        <p:txBody>
          <a:bodyPr wrap="square" rtlCol="0">
            <a:spAutoFit/>
          </a:bodyPr>
          <a:lstStyle/>
          <a:p>
            <a:pPr algn="ctr">
              <a:lnSpc>
                <a:spcPct val="120000"/>
              </a:lnSpc>
            </a:pPr>
            <a:r>
              <a:rPr lang="zh-CN" altLang="en-US" sz="1050" spc="120" dirty="0">
                <a:solidFill>
                  <a:schemeClr val="tx2"/>
                </a:solidFill>
                <a:latin typeface="+mj-ea"/>
                <a:ea typeface="+mj-ea"/>
                <a:cs typeface="阿里巴巴普惠体 R" panose="00020600040101010101" pitchFamily="18" charset="-122"/>
              </a:rPr>
              <a:t>同期增长率</a:t>
            </a:r>
          </a:p>
        </p:txBody>
      </p:sp>
    </p:spTree>
    <p:extLst>
      <p:ext uri="{BB962C8B-B14F-4D97-AF65-F5344CB8AC3E}">
        <p14:creationId xmlns:p14="http://schemas.microsoft.com/office/powerpoint/2010/main" val="2118544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形状 45">
            <a:extLst>
              <a:ext uri="{FF2B5EF4-FFF2-40B4-BE49-F238E27FC236}">
                <a16:creationId xmlns:a16="http://schemas.microsoft.com/office/drawing/2014/main" id="{63530D24-8C00-4C1B-87B8-F1190549FBD3}"/>
              </a:ext>
            </a:extLst>
          </p:cNvPr>
          <p:cNvSpPr/>
          <p:nvPr/>
        </p:nvSpPr>
        <p:spPr>
          <a:xfrm>
            <a:off x="1139484"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47" name="任意多边形: 形状 46">
            <a:extLst>
              <a:ext uri="{FF2B5EF4-FFF2-40B4-BE49-F238E27FC236}">
                <a16:creationId xmlns:a16="http://schemas.microsoft.com/office/drawing/2014/main" id="{C5881398-616A-4ABA-892F-A366B5FE4C44}"/>
              </a:ext>
            </a:extLst>
          </p:cNvPr>
          <p:cNvSpPr/>
          <p:nvPr/>
        </p:nvSpPr>
        <p:spPr>
          <a:xfrm>
            <a:off x="6547437"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82" name="矩形: 圆角 81">
            <a:extLst>
              <a:ext uri="{FF2B5EF4-FFF2-40B4-BE49-F238E27FC236}">
                <a16:creationId xmlns:a16="http://schemas.microsoft.com/office/drawing/2014/main" id="{58A29FA8-CD9A-4CE1-9E63-89AF0B3FEB42}"/>
              </a:ext>
            </a:extLst>
          </p:cNvPr>
          <p:cNvSpPr>
            <a:spLocks/>
          </p:cNvSpPr>
          <p:nvPr/>
        </p:nvSpPr>
        <p:spPr>
          <a:xfrm>
            <a:off x="2361184" y="18729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83" name="组合 82">
            <a:extLst>
              <a:ext uri="{FF2B5EF4-FFF2-40B4-BE49-F238E27FC236}">
                <a16:creationId xmlns:a16="http://schemas.microsoft.com/office/drawing/2014/main" id="{33111FED-7ABE-417E-AC93-531F7A056E4A}"/>
              </a:ext>
            </a:extLst>
          </p:cNvPr>
          <p:cNvGrpSpPr/>
          <p:nvPr/>
        </p:nvGrpSpPr>
        <p:grpSpPr>
          <a:xfrm>
            <a:off x="2608722" y="1947219"/>
            <a:ext cx="1538956" cy="384042"/>
            <a:chOff x="1675999" y="2437360"/>
            <a:chExt cx="1538956" cy="384042"/>
          </a:xfrm>
        </p:grpSpPr>
        <p:sp>
          <p:nvSpPr>
            <p:cNvPr id="84" name="文本框 83">
              <a:extLst>
                <a:ext uri="{FF2B5EF4-FFF2-40B4-BE49-F238E27FC236}">
                  <a16:creationId xmlns:a16="http://schemas.microsoft.com/office/drawing/2014/main" id="{81292376-7B3E-4EC2-A3F1-A3F1FFE672D2}"/>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数据分析</a:t>
              </a:r>
            </a:p>
          </p:txBody>
        </p:sp>
        <p:pic>
          <p:nvPicPr>
            <p:cNvPr id="85" name="图形 84" descr="文档">
              <a:extLst>
                <a:ext uri="{FF2B5EF4-FFF2-40B4-BE49-F238E27FC236}">
                  <a16:creationId xmlns:a16="http://schemas.microsoft.com/office/drawing/2014/main" id="{FE485C7A-0032-4CFF-9FCE-25FAA1E201DD}"/>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sp>
        <p:nvSpPr>
          <p:cNvPr id="23" name="文本框 22">
            <a:extLst>
              <a:ext uri="{FF2B5EF4-FFF2-40B4-BE49-F238E27FC236}">
                <a16:creationId xmlns:a16="http://schemas.microsoft.com/office/drawing/2014/main" id="{111381DD-238F-421D-A76D-F249FA0CF22D}"/>
              </a:ext>
            </a:extLst>
          </p:cNvPr>
          <p:cNvSpPr txBox="1"/>
          <p:nvPr/>
        </p:nvSpPr>
        <p:spPr>
          <a:xfrm>
            <a:off x="1435394" y="2685111"/>
            <a:ext cx="3885612"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sp>
        <p:nvSpPr>
          <p:cNvPr id="106" name="矩形: 圆角 105">
            <a:extLst>
              <a:ext uri="{FF2B5EF4-FFF2-40B4-BE49-F238E27FC236}">
                <a16:creationId xmlns:a16="http://schemas.microsoft.com/office/drawing/2014/main" id="{96E35279-0E08-4D12-A55E-EE2E9CAEF065}"/>
              </a:ext>
            </a:extLst>
          </p:cNvPr>
          <p:cNvSpPr>
            <a:spLocks/>
          </p:cNvSpPr>
          <p:nvPr/>
        </p:nvSpPr>
        <p:spPr>
          <a:xfrm>
            <a:off x="7796784" y="4076798"/>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08" name="文本框 107">
            <a:extLst>
              <a:ext uri="{FF2B5EF4-FFF2-40B4-BE49-F238E27FC236}">
                <a16:creationId xmlns:a16="http://schemas.microsoft.com/office/drawing/2014/main" id="{83E0FA83-632E-4FB7-877B-7908CE6F8E2C}"/>
              </a:ext>
            </a:extLst>
          </p:cNvPr>
          <p:cNvSpPr txBox="1"/>
          <p:nvPr/>
        </p:nvSpPr>
        <p:spPr>
          <a:xfrm>
            <a:off x="8371408" y="4151108"/>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竞争分析</a:t>
            </a:r>
          </a:p>
        </p:txBody>
      </p:sp>
      <p:pic>
        <p:nvPicPr>
          <p:cNvPr id="109" name="图形 108" descr="文档">
            <a:extLst>
              <a:ext uri="{FF2B5EF4-FFF2-40B4-BE49-F238E27FC236}">
                <a16:creationId xmlns:a16="http://schemas.microsoft.com/office/drawing/2014/main" id="{D4EA41BD-F487-494A-A17E-F27CF05429D5}"/>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4322" y="4179587"/>
            <a:ext cx="327085" cy="327085"/>
          </a:xfrm>
          <a:prstGeom prst="rect">
            <a:avLst/>
          </a:prstGeom>
        </p:spPr>
      </p:pic>
      <p:sp>
        <p:nvSpPr>
          <p:cNvPr id="105" name="文本框 104">
            <a:extLst>
              <a:ext uri="{FF2B5EF4-FFF2-40B4-BE49-F238E27FC236}">
                <a16:creationId xmlns:a16="http://schemas.microsoft.com/office/drawing/2014/main" id="{EAD81AB0-90F9-4890-A4AB-DB6141E489A4}"/>
              </a:ext>
            </a:extLst>
          </p:cNvPr>
          <p:cNvSpPr txBox="1"/>
          <p:nvPr/>
        </p:nvSpPr>
        <p:spPr>
          <a:xfrm>
            <a:off x="6870994" y="4889000"/>
            <a:ext cx="3885612"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grpSp>
        <p:nvGrpSpPr>
          <p:cNvPr id="31" name="组合 30">
            <a:extLst>
              <a:ext uri="{FF2B5EF4-FFF2-40B4-BE49-F238E27FC236}">
                <a16:creationId xmlns:a16="http://schemas.microsoft.com/office/drawing/2014/main" id="{0AFE7331-6181-4E77-A4D1-CD85D735D3A2}"/>
              </a:ext>
            </a:extLst>
          </p:cNvPr>
          <p:cNvGrpSpPr/>
          <p:nvPr/>
        </p:nvGrpSpPr>
        <p:grpSpPr>
          <a:xfrm>
            <a:off x="1600200" y="280461"/>
            <a:ext cx="8974493" cy="630941"/>
            <a:chOff x="1600200" y="2354561"/>
            <a:chExt cx="8974493" cy="630941"/>
          </a:xfrm>
        </p:grpSpPr>
        <p:sp>
          <p:nvSpPr>
            <p:cNvPr id="32" name="文本框 31">
              <a:extLst>
                <a:ext uri="{FF2B5EF4-FFF2-40B4-BE49-F238E27FC236}">
                  <a16:creationId xmlns:a16="http://schemas.microsoft.com/office/drawing/2014/main" id="{AE608285-D656-45EF-BB3E-8F03F1C4C532}"/>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3" name="文本框 32">
              <a:extLst>
                <a:ext uri="{FF2B5EF4-FFF2-40B4-BE49-F238E27FC236}">
                  <a16:creationId xmlns:a16="http://schemas.microsoft.com/office/drawing/2014/main" id="{2B401FF8-797C-4884-B7C6-048787A0EEC3}"/>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年度工作概述</a:t>
              </a:r>
            </a:p>
          </p:txBody>
        </p:sp>
        <p:grpSp>
          <p:nvGrpSpPr>
            <p:cNvPr id="34" name="组合 33">
              <a:extLst>
                <a:ext uri="{FF2B5EF4-FFF2-40B4-BE49-F238E27FC236}">
                  <a16:creationId xmlns:a16="http://schemas.microsoft.com/office/drawing/2014/main" id="{F4347AD5-A594-4E60-8893-380CCC77A4B9}"/>
                </a:ext>
              </a:extLst>
            </p:cNvPr>
            <p:cNvGrpSpPr/>
            <p:nvPr/>
          </p:nvGrpSpPr>
          <p:grpSpPr>
            <a:xfrm>
              <a:off x="1600200" y="2816225"/>
              <a:ext cx="3464767" cy="0"/>
              <a:chOff x="1600200" y="3048873"/>
              <a:chExt cx="3464767" cy="0"/>
            </a:xfrm>
          </p:grpSpPr>
          <p:cxnSp>
            <p:nvCxnSpPr>
              <p:cNvPr id="38" name="直接连接符 37">
                <a:extLst>
                  <a:ext uri="{FF2B5EF4-FFF2-40B4-BE49-F238E27FC236}">
                    <a16:creationId xmlns:a16="http://schemas.microsoft.com/office/drawing/2014/main" id="{13164D56-A805-46AB-AD3F-11BA9C55102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80168D5-9867-4405-82BE-3C18E7D741EE}"/>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81A5D420-BBD5-4665-8C1C-C43224689E57}"/>
                </a:ext>
              </a:extLst>
            </p:cNvPr>
            <p:cNvGrpSpPr/>
            <p:nvPr/>
          </p:nvGrpSpPr>
          <p:grpSpPr>
            <a:xfrm flipH="1">
              <a:off x="7109926" y="2816225"/>
              <a:ext cx="3464767" cy="0"/>
              <a:chOff x="1600200" y="3048873"/>
              <a:chExt cx="3464767" cy="0"/>
            </a:xfrm>
          </p:grpSpPr>
          <p:cxnSp>
            <p:nvCxnSpPr>
              <p:cNvPr id="36" name="直接连接符 35">
                <a:extLst>
                  <a:ext uri="{FF2B5EF4-FFF2-40B4-BE49-F238E27FC236}">
                    <a16:creationId xmlns:a16="http://schemas.microsoft.com/office/drawing/2014/main" id="{31CD8D0D-9416-4DD9-BB2A-46B6588F46FA}"/>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F3D87FD-F25A-4152-9B61-B72F02F43446}"/>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pic>
        <p:nvPicPr>
          <p:cNvPr id="7" name="图片 6" descr="桌子上放着笔记本电脑&#10;&#10;描述已自动生成">
            <a:extLst>
              <a:ext uri="{FF2B5EF4-FFF2-40B4-BE49-F238E27FC236}">
                <a16:creationId xmlns:a16="http://schemas.microsoft.com/office/drawing/2014/main" id="{58845EBB-988B-4376-B994-4220F96D6BD5}"/>
              </a:ext>
            </a:extLst>
          </p:cNvPr>
          <p:cNvPicPr>
            <a:picLocks/>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t="11266" b="25922"/>
          <a:stretch/>
        </p:blipFill>
        <p:spPr>
          <a:xfrm>
            <a:off x="6575083" y="1602117"/>
            <a:ext cx="4532725" cy="1898064"/>
          </a:xfrm>
          <a:prstGeom prst="rect">
            <a:avLst/>
          </a:prstGeom>
        </p:spPr>
      </p:pic>
      <p:pic>
        <p:nvPicPr>
          <p:cNvPr id="9" name="图片 8" descr="桌子上有一些广告&#10;&#10;中度可信度描述已自动生成">
            <a:extLst>
              <a:ext uri="{FF2B5EF4-FFF2-40B4-BE49-F238E27FC236}">
                <a16:creationId xmlns:a16="http://schemas.microsoft.com/office/drawing/2014/main" id="{B3249559-316F-450F-AE09-F8E2D028801C}"/>
              </a:ext>
            </a:extLst>
          </p:cNvPr>
          <p:cNvPicPr>
            <a:picLocks/>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t="11080" b="26140"/>
          <a:stretch/>
        </p:blipFill>
        <p:spPr>
          <a:xfrm>
            <a:off x="1139484" y="4076798"/>
            <a:ext cx="4532725" cy="1898064"/>
          </a:xfrm>
          <a:prstGeom prst="rect">
            <a:avLst/>
          </a:prstGeom>
        </p:spPr>
      </p:pic>
    </p:spTree>
    <p:extLst>
      <p:ext uri="{BB962C8B-B14F-4D97-AF65-F5344CB8AC3E}">
        <p14:creationId xmlns:p14="http://schemas.microsoft.com/office/powerpoint/2010/main" val="69300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2B63FAF-1258-422A-8DA0-180F884451D8}"/>
              </a:ext>
            </a:extLst>
          </p:cNvPr>
          <p:cNvGrpSpPr/>
          <p:nvPr/>
        </p:nvGrpSpPr>
        <p:grpSpPr>
          <a:xfrm>
            <a:off x="5976627" y="2326746"/>
            <a:ext cx="4641058" cy="2204508"/>
            <a:chOff x="5770111" y="2470354"/>
            <a:chExt cx="4641058" cy="2204508"/>
          </a:xfrm>
        </p:grpSpPr>
        <p:sp>
          <p:nvSpPr>
            <p:cNvPr id="21" name="文本框 20">
              <a:extLst>
                <a:ext uri="{FF2B5EF4-FFF2-40B4-BE49-F238E27FC236}">
                  <a16:creationId xmlns:a16="http://schemas.microsoft.com/office/drawing/2014/main" id="{F4EBD5E4-F67C-4A59-B0AF-AE043C7A6B4D}"/>
                </a:ext>
              </a:extLst>
            </p:cNvPr>
            <p:cNvSpPr txBox="1"/>
            <p:nvPr/>
          </p:nvSpPr>
          <p:spPr>
            <a:xfrm>
              <a:off x="5770111" y="3827386"/>
              <a:ext cx="4641058" cy="847476"/>
            </a:xfrm>
            <a:prstGeom prst="rect">
              <a:avLst/>
            </a:prstGeom>
            <a:noFill/>
          </p:spPr>
          <p:txBody>
            <a:bodyPr wrap="square" rtlCol="0">
              <a:spAutoFit/>
            </a:bodyPr>
            <a:lstStyle/>
            <a:p>
              <a:pPr algn="just">
                <a:lnSpc>
                  <a:spcPct val="120000"/>
                </a:lnSpc>
              </a:pPr>
              <a:r>
                <a:rPr lang="zh-CN" altLang="en-US" sz="1400" dirty="0">
                  <a:solidFill>
                    <a:srgbClr val="0E301D"/>
                  </a:solidFill>
                  <a:latin typeface="+mn-ea"/>
                </a:rPr>
                <a:t>请在此输入有关于工作业绩的相关说明，以便于观众更好的理解，输入文字时可以直接复制，粘贴时请选择右键只保留文本。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
          <p:nvSpPr>
            <p:cNvPr id="58" name="文本框 57">
              <a:extLst>
                <a:ext uri="{FF2B5EF4-FFF2-40B4-BE49-F238E27FC236}">
                  <a16:creationId xmlns:a16="http://schemas.microsoft.com/office/drawing/2014/main" id="{AF5A85F9-2650-4040-A7D7-37B7B796B08F}"/>
                </a:ext>
              </a:extLst>
            </p:cNvPr>
            <p:cNvSpPr txBox="1"/>
            <p:nvPr/>
          </p:nvSpPr>
          <p:spPr>
            <a:xfrm>
              <a:off x="5770111" y="2470354"/>
              <a:ext cx="4641058" cy="923330"/>
            </a:xfrm>
            <a:prstGeom prst="rect">
              <a:avLst/>
            </a:prstGeom>
            <a:noFill/>
          </p:spPr>
          <p:txBody>
            <a:bodyPr wrap="square" rtlCol="0">
              <a:spAutoFit/>
            </a:bodyPr>
            <a:lstStyle/>
            <a:p>
              <a:pPr algn="dist"/>
              <a:r>
                <a:rPr lang="zh-CN" altLang="en-US" sz="5400" b="1" dirty="0">
                  <a:latin typeface="+mj-ea"/>
                  <a:ea typeface="+mj-ea"/>
                </a:rPr>
                <a:t>工作业绩概况</a:t>
              </a:r>
            </a:p>
          </p:txBody>
        </p:sp>
        <p:sp>
          <p:nvSpPr>
            <p:cNvPr id="59" name="文本框 58">
              <a:extLst>
                <a:ext uri="{FF2B5EF4-FFF2-40B4-BE49-F238E27FC236}">
                  <a16:creationId xmlns:a16="http://schemas.microsoft.com/office/drawing/2014/main" id="{C5F4AFD8-E5EF-4397-ABA4-239E57222923}"/>
                </a:ext>
              </a:extLst>
            </p:cNvPr>
            <p:cNvSpPr txBox="1"/>
            <p:nvPr/>
          </p:nvSpPr>
          <p:spPr>
            <a:xfrm>
              <a:off x="5770111" y="3327823"/>
              <a:ext cx="4641058" cy="296363"/>
            </a:xfrm>
            <a:prstGeom prst="rect">
              <a:avLst/>
            </a:prstGeom>
            <a:noFill/>
          </p:spPr>
          <p:txBody>
            <a:bodyPr wrap="square" rtlCol="0">
              <a:spAutoFit/>
            </a:bodyPr>
            <a:lstStyle/>
            <a:p>
              <a:pPr algn="dist">
                <a:lnSpc>
                  <a:spcPct val="120000"/>
                </a:lnSpc>
              </a:pPr>
              <a:r>
                <a:rPr lang="en-US" altLang="zh-CN" sz="1200" dirty="0">
                  <a:latin typeface="+mn-ea"/>
                </a:rPr>
                <a:t>Overview of job performance</a:t>
              </a:r>
            </a:p>
          </p:txBody>
        </p:sp>
      </p:grpSp>
      <p:sp>
        <p:nvSpPr>
          <p:cNvPr id="27" name="文本框 26">
            <a:extLst>
              <a:ext uri="{FF2B5EF4-FFF2-40B4-BE49-F238E27FC236}">
                <a16:creationId xmlns:a16="http://schemas.microsoft.com/office/drawing/2014/main" id="{A0D68EDA-7CB5-4AD1-8A2B-5268873E7A75}"/>
              </a:ext>
            </a:extLst>
          </p:cNvPr>
          <p:cNvSpPr txBox="1"/>
          <p:nvPr/>
        </p:nvSpPr>
        <p:spPr>
          <a:xfrm>
            <a:off x="660400" y="2326732"/>
            <a:ext cx="2231380" cy="830997"/>
          </a:xfrm>
          <a:prstGeom prst="rect">
            <a:avLst/>
          </a:prstGeom>
          <a:noFill/>
        </p:spPr>
        <p:txBody>
          <a:bodyPr wrap="none" lIns="0" tIns="0" rIns="0" bIns="0" rtlCol="0">
            <a:spAutoFit/>
          </a:bodyPr>
          <a:lstStyle/>
          <a:p>
            <a:pPr algn="dist"/>
            <a:r>
              <a:rPr lang="en-US" altLang="zh-CN" sz="5400" dirty="0">
                <a:ln w="6350">
                  <a:solidFill>
                    <a:schemeClr val="tx2"/>
                  </a:solidFill>
                </a:ln>
                <a:noFill/>
                <a:effectLst/>
                <a:ea typeface="微软雅黑" panose="020B0503020204020204" pitchFamily="34" charset="-122"/>
              </a:rPr>
              <a:t>Part 02</a:t>
            </a:r>
            <a:endParaRPr lang="zh-CN" altLang="en-US" sz="5400" dirty="0">
              <a:ln w="6350">
                <a:solidFill>
                  <a:schemeClr val="tx2"/>
                </a:solidFill>
              </a:ln>
              <a:noFill/>
              <a:effectLst/>
              <a:ea typeface="微软雅黑" panose="020B0503020204020204" pitchFamily="34" charset="-122"/>
            </a:endParaRPr>
          </a:p>
        </p:txBody>
      </p:sp>
      <p:sp>
        <p:nvSpPr>
          <p:cNvPr id="28" name="文本框 27">
            <a:extLst>
              <a:ext uri="{FF2B5EF4-FFF2-40B4-BE49-F238E27FC236}">
                <a16:creationId xmlns:a16="http://schemas.microsoft.com/office/drawing/2014/main" id="{6985B705-54BE-43E5-9D06-84FB29D83974}"/>
              </a:ext>
            </a:extLst>
          </p:cNvPr>
          <p:cNvSpPr txBox="1"/>
          <p:nvPr/>
        </p:nvSpPr>
        <p:spPr>
          <a:xfrm>
            <a:off x="657995" y="3423273"/>
            <a:ext cx="3390352" cy="1015663"/>
          </a:xfrm>
          <a:prstGeom prst="rect">
            <a:avLst/>
          </a:prstGeom>
          <a:noFill/>
        </p:spPr>
        <p:txBody>
          <a:bodyPr wrap="none" lIns="0" tIns="0" rIns="0" bIns="0" rtlCol="0">
            <a:spAutoFit/>
          </a:bodyPr>
          <a:lstStyle/>
          <a:p>
            <a:pPr algn="dist"/>
            <a:r>
              <a:rPr lang="zh-CN" altLang="en-US" sz="6600" b="1" dirty="0">
                <a:ln w="6350">
                  <a:solidFill>
                    <a:schemeClr val="tx2"/>
                  </a:solidFill>
                </a:ln>
                <a:noFill/>
                <a:effectLst/>
                <a:latin typeface="微软雅黑" panose="020B0503020204020204" pitchFamily="34" charset="-122"/>
                <a:ea typeface="微软雅黑" panose="020B0503020204020204" pitchFamily="34" charset="-122"/>
              </a:rPr>
              <a:t>第二部分</a:t>
            </a:r>
          </a:p>
        </p:txBody>
      </p:sp>
    </p:spTree>
    <p:extLst>
      <p:ext uri="{BB962C8B-B14F-4D97-AF65-F5344CB8AC3E}">
        <p14:creationId xmlns:p14="http://schemas.microsoft.com/office/powerpoint/2010/main" val="2832889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9" name="图表 28">
            <a:extLst>
              <a:ext uri="{FF2B5EF4-FFF2-40B4-BE49-F238E27FC236}">
                <a16:creationId xmlns:a16="http://schemas.microsoft.com/office/drawing/2014/main" id="{86759D97-1574-4B55-AB60-6265669E4FFE}"/>
              </a:ext>
            </a:extLst>
          </p:cNvPr>
          <p:cNvGraphicFramePr>
            <a:graphicFrameLocks noChangeAspect="1"/>
          </p:cNvGraphicFramePr>
          <p:nvPr>
            <p:extLst>
              <p:ext uri="{D42A27DB-BD31-4B8C-83A1-F6EECF244321}">
                <p14:modId xmlns:p14="http://schemas.microsoft.com/office/powerpoint/2010/main" val="1030843813"/>
              </p:ext>
            </p:extLst>
          </p:nvPr>
        </p:nvGraphicFramePr>
        <p:xfrm>
          <a:off x="551385" y="1740353"/>
          <a:ext cx="5544615" cy="47204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9">
            <a:extLst>
              <a:ext uri="{FF2B5EF4-FFF2-40B4-BE49-F238E27FC236}">
                <a16:creationId xmlns:a16="http://schemas.microsoft.com/office/drawing/2014/main" id="{966A1FBB-9A19-4906-A62E-8DA1AFD6444D}"/>
              </a:ext>
            </a:extLst>
          </p:cNvPr>
          <p:cNvGraphicFramePr/>
          <p:nvPr>
            <p:extLst>
              <p:ext uri="{D42A27DB-BD31-4B8C-83A1-F6EECF244321}">
                <p14:modId xmlns:p14="http://schemas.microsoft.com/office/powerpoint/2010/main" val="880752799"/>
              </p:ext>
            </p:extLst>
          </p:nvPr>
        </p:nvGraphicFramePr>
        <p:xfrm>
          <a:off x="5408222" y="1029845"/>
          <a:ext cx="4011908" cy="2538602"/>
        </p:xfrm>
        <a:graphic>
          <a:graphicData uri="http://schemas.openxmlformats.org/drawingml/2006/chart">
            <c:chart xmlns:c="http://schemas.openxmlformats.org/drawingml/2006/chart" xmlns:r="http://schemas.openxmlformats.org/officeDocument/2006/relationships" r:id="rId3"/>
          </a:graphicData>
        </a:graphic>
      </p:graphicFrame>
      <p:sp>
        <p:nvSpPr>
          <p:cNvPr id="18" name="矩形: 圆角 17">
            <a:extLst>
              <a:ext uri="{FF2B5EF4-FFF2-40B4-BE49-F238E27FC236}">
                <a16:creationId xmlns:a16="http://schemas.microsoft.com/office/drawing/2014/main" id="{138FBA3C-2EF3-4ED6-A2F3-6CD6A82628BD}"/>
              </a:ext>
            </a:extLst>
          </p:cNvPr>
          <p:cNvSpPr>
            <a:spLocks/>
          </p:cNvSpPr>
          <p:nvPr/>
        </p:nvSpPr>
        <p:spPr>
          <a:xfrm>
            <a:off x="1869562" y="1501378"/>
            <a:ext cx="290826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19" name="组合 18">
            <a:extLst>
              <a:ext uri="{FF2B5EF4-FFF2-40B4-BE49-F238E27FC236}">
                <a16:creationId xmlns:a16="http://schemas.microsoft.com/office/drawing/2014/main" id="{9363A848-6293-45E3-9541-EF21B8A06B96}"/>
              </a:ext>
            </a:extLst>
          </p:cNvPr>
          <p:cNvGrpSpPr/>
          <p:nvPr/>
        </p:nvGrpSpPr>
        <p:grpSpPr>
          <a:xfrm>
            <a:off x="2091670" y="1575688"/>
            <a:ext cx="2464044" cy="384042"/>
            <a:chOff x="1894439" y="2437360"/>
            <a:chExt cx="2464044" cy="384042"/>
          </a:xfrm>
        </p:grpSpPr>
        <p:sp>
          <p:nvSpPr>
            <p:cNvPr id="20" name="文本框 19">
              <a:extLst>
                <a:ext uri="{FF2B5EF4-FFF2-40B4-BE49-F238E27FC236}">
                  <a16:creationId xmlns:a16="http://schemas.microsoft.com/office/drawing/2014/main" id="{798E3B0C-5CF5-475C-8208-E9D7721EB4D0}"/>
                </a:ext>
              </a:extLst>
            </p:cNvPr>
            <p:cNvSpPr txBox="1"/>
            <p:nvPr/>
          </p:nvSpPr>
          <p:spPr>
            <a:xfrm>
              <a:off x="2133443" y="2437360"/>
              <a:ext cx="2225040"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同期业务数据对比</a:t>
              </a:r>
            </a:p>
          </p:txBody>
        </p:sp>
        <p:pic>
          <p:nvPicPr>
            <p:cNvPr id="21" name="图形 20" descr="文档">
              <a:extLst>
                <a:ext uri="{FF2B5EF4-FFF2-40B4-BE49-F238E27FC236}">
                  <a16:creationId xmlns:a16="http://schemas.microsoft.com/office/drawing/2014/main" id="{1656D353-9A54-454E-A969-E7821C4F997C}"/>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4439" y="2465839"/>
              <a:ext cx="327085" cy="327085"/>
            </a:xfrm>
            <a:prstGeom prst="rect">
              <a:avLst/>
            </a:prstGeom>
            <a:effectLst>
              <a:outerShdw blurRad="889000" dist="444500" dir="5400000" algn="t" rotWithShape="0">
                <a:schemeClr val="tx1">
                  <a:alpha val="20000"/>
                </a:schemeClr>
              </a:outerShdw>
            </a:effectLst>
          </p:spPr>
        </p:pic>
      </p:grpSp>
      <p:sp>
        <p:nvSpPr>
          <p:cNvPr id="24" name="矩形: 圆角 23">
            <a:extLst>
              <a:ext uri="{FF2B5EF4-FFF2-40B4-BE49-F238E27FC236}">
                <a16:creationId xmlns:a16="http://schemas.microsoft.com/office/drawing/2014/main" id="{C305D32D-780D-4793-8F12-2D58321F99B1}"/>
              </a:ext>
            </a:extLst>
          </p:cNvPr>
          <p:cNvSpPr>
            <a:spLocks/>
          </p:cNvSpPr>
          <p:nvPr/>
        </p:nvSpPr>
        <p:spPr>
          <a:xfrm>
            <a:off x="8617643" y="1602117"/>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25" name="组合 24">
            <a:extLst>
              <a:ext uri="{FF2B5EF4-FFF2-40B4-BE49-F238E27FC236}">
                <a16:creationId xmlns:a16="http://schemas.microsoft.com/office/drawing/2014/main" id="{90ADDEB3-CF1B-4CEB-8275-78D0F52C4C40}"/>
              </a:ext>
            </a:extLst>
          </p:cNvPr>
          <p:cNvGrpSpPr/>
          <p:nvPr/>
        </p:nvGrpSpPr>
        <p:grpSpPr>
          <a:xfrm>
            <a:off x="8865181" y="1676427"/>
            <a:ext cx="1538956" cy="384042"/>
            <a:chOff x="1675999" y="2437360"/>
            <a:chExt cx="1538956" cy="384042"/>
          </a:xfrm>
        </p:grpSpPr>
        <p:sp>
          <p:nvSpPr>
            <p:cNvPr id="26" name="文本框 25">
              <a:extLst>
                <a:ext uri="{FF2B5EF4-FFF2-40B4-BE49-F238E27FC236}">
                  <a16:creationId xmlns:a16="http://schemas.microsoft.com/office/drawing/2014/main" id="{765613BB-2B9B-4DE1-B2D2-8CCA2C407C7C}"/>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数据分析</a:t>
              </a:r>
            </a:p>
          </p:txBody>
        </p:sp>
        <p:pic>
          <p:nvPicPr>
            <p:cNvPr id="27" name="图形 26" descr="文档">
              <a:extLst>
                <a:ext uri="{FF2B5EF4-FFF2-40B4-BE49-F238E27FC236}">
                  <a16:creationId xmlns:a16="http://schemas.microsoft.com/office/drawing/2014/main" id="{5A333C36-CA53-4F3D-A898-379D59F239F5}"/>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5999" y="2465839"/>
              <a:ext cx="327085" cy="327085"/>
            </a:xfrm>
            <a:prstGeom prst="rect">
              <a:avLst/>
            </a:prstGeom>
          </p:spPr>
        </p:pic>
      </p:grpSp>
      <p:sp>
        <p:nvSpPr>
          <p:cNvPr id="28" name="文本框 27">
            <a:extLst>
              <a:ext uri="{FF2B5EF4-FFF2-40B4-BE49-F238E27FC236}">
                <a16:creationId xmlns:a16="http://schemas.microsoft.com/office/drawing/2014/main" id="{2548DF32-52FC-4D23-AF91-03AACC076FB1}"/>
              </a:ext>
            </a:extLst>
          </p:cNvPr>
          <p:cNvSpPr txBox="1"/>
          <p:nvPr/>
        </p:nvSpPr>
        <p:spPr>
          <a:xfrm>
            <a:off x="8562350" y="2274063"/>
            <a:ext cx="2725410" cy="961161"/>
          </a:xfrm>
          <a:prstGeom prst="rect">
            <a:avLst/>
          </a:prstGeom>
          <a:noFill/>
        </p:spPr>
        <p:txBody>
          <a:bodyPr wrap="square">
            <a:spAutoFit/>
          </a:bodyPr>
          <a:lstStyle/>
          <a:p>
            <a:pPr algn="just">
              <a:lnSpc>
                <a:spcPct val="120000"/>
              </a:lnSpc>
            </a:pPr>
            <a:r>
              <a:rPr lang="zh-CN" altLang="en-US" sz="1200" dirty="0">
                <a:solidFill>
                  <a:srgbClr val="0E301D"/>
                </a:solidFill>
                <a:latin typeface="+mn-ea"/>
              </a:rPr>
              <a:t>请在此输入有关于工作业务的相关说明，以便于观众更好的理解，输入文字时可以直接复制，粘贴时请选择右键只保留文本。</a:t>
            </a:r>
            <a:endParaRPr lang="en-US" altLang="zh-CN" sz="1200" dirty="0">
              <a:solidFill>
                <a:srgbClr val="0E301D"/>
              </a:solidFill>
              <a:latin typeface="+mn-ea"/>
            </a:endParaRPr>
          </a:p>
        </p:txBody>
      </p:sp>
      <p:grpSp>
        <p:nvGrpSpPr>
          <p:cNvPr id="30" name="组合 29">
            <a:extLst>
              <a:ext uri="{FF2B5EF4-FFF2-40B4-BE49-F238E27FC236}">
                <a16:creationId xmlns:a16="http://schemas.microsoft.com/office/drawing/2014/main" id="{520870B6-9957-4A18-98C5-32D57BEE6740}"/>
              </a:ext>
            </a:extLst>
          </p:cNvPr>
          <p:cNvGrpSpPr/>
          <p:nvPr/>
        </p:nvGrpSpPr>
        <p:grpSpPr>
          <a:xfrm>
            <a:off x="1600200" y="280461"/>
            <a:ext cx="8974493" cy="630941"/>
            <a:chOff x="1600200" y="2354561"/>
            <a:chExt cx="8974493" cy="630941"/>
          </a:xfrm>
        </p:grpSpPr>
        <p:sp>
          <p:nvSpPr>
            <p:cNvPr id="31" name="文本框 30">
              <a:extLst>
                <a:ext uri="{FF2B5EF4-FFF2-40B4-BE49-F238E27FC236}">
                  <a16:creationId xmlns:a16="http://schemas.microsoft.com/office/drawing/2014/main" id="{5C4B490D-3A76-4639-A629-FCF5C7DD380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3" name="文本框 32">
              <a:extLst>
                <a:ext uri="{FF2B5EF4-FFF2-40B4-BE49-F238E27FC236}">
                  <a16:creationId xmlns:a16="http://schemas.microsoft.com/office/drawing/2014/main" id="{5B9094AD-44AB-4FF4-8526-3F72B3815C93}"/>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工作业绩概况</a:t>
              </a:r>
            </a:p>
          </p:txBody>
        </p:sp>
        <p:grpSp>
          <p:nvGrpSpPr>
            <p:cNvPr id="40" name="组合 39">
              <a:extLst>
                <a:ext uri="{FF2B5EF4-FFF2-40B4-BE49-F238E27FC236}">
                  <a16:creationId xmlns:a16="http://schemas.microsoft.com/office/drawing/2014/main" id="{D3467D80-FD1E-45A7-B683-99C554041852}"/>
                </a:ext>
              </a:extLst>
            </p:cNvPr>
            <p:cNvGrpSpPr/>
            <p:nvPr/>
          </p:nvGrpSpPr>
          <p:grpSpPr>
            <a:xfrm>
              <a:off x="1600200" y="2816225"/>
              <a:ext cx="3464767" cy="0"/>
              <a:chOff x="1600200" y="3048873"/>
              <a:chExt cx="3464767" cy="0"/>
            </a:xfrm>
          </p:grpSpPr>
          <p:cxnSp>
            <p:nvCxnSpPr>
              <p:cNvPr id="44" name="直接连接符 43">
                <a:extLst>
                  <a:ext uri="{FF2B5EF4-FFF2-40B4-BE49-F238E27FC236}">
                    <a16:creationId xmlns:a16="http://schemas.microsoft.com/office/drawing/2014/main" id="{A11376EA-1419-47EC-A95A-95A26C21D9DA}"/>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47CA929-6A2C-4B68-A8E8-9275A739FB50}"/>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38C78D25-F8F2-4D6B-A231-008F190A45F0}"/>
                </a:ext>
              </a:extLst>
            </p:cNvPr>
            <p:cNvGrpSpPr/>
            <p:nvPr/>
          </p:nvGrpSpPr>
          <p:grpSpPr>
            <a:xfrm flipH="1">
              <a:off x="7109926" y="2816225"/>
              <a:ext cx="3464767" cy="0"/>
              <a:chOff x="1600200" y="3048873"/>
              <a:chExt cx="3464767" cy="0"/>
            </a:xfrm>
          </p:grpSpPr>
          <p:cxnSp>
            <p:nvCxnSpPr>
              <p:cNvPr id="42" name="直接连接符 41">
                <a:extLst>
                  <a:ext uri="{FF2B5EF4-FFF2-40B4-BE49-F238E27FC236}">
                    <a16:creationId xmlns:a16="http://schemas.microsoft.com/office/drawing/2014/main" id="{D2C01EFF-8118-4886-B03D-C5308E32C989}"/>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19E361BA-1376-43D2-85E1-42927E2AC7BB}"/>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46" name="文本框 45">
            <a:extLst>
              <a:ext uri="{FF2B5EF4-FFF2-40B4-BE49-F238E27FC236}">
                <a16:creationId xmlns:a16="http://schemas.microsoft.com/office/drawing/2014/main" id="{4B353095-8393-4BEB-A35E-78FED5B8E6DF}"/>
              </a:ext>
            </a:extLst>
          </p:cNvPr>
          <p:cNvSpPr txBox="1"/>
          <p:nvPr/>
        </p:nvSpPr>
        <p:spPr>
          <a:xfrm>
            <a:off x="6466856" y="5166771"/>
            <a:ext cx="4820904" cy="847476"/>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zh-CN" altLang="en-US" sz="1400" dirty="0">
                <a:solidFill>
                  <a:srgbClr val="0E301D"/>
                </a:solidFill>
                <a:latin typeface="+mn-ea"/>
              </a:rPr>
              <a:t>请在此输入有关于工作业务的相关说明，以便于观众更好的理解，输入文字时可以直接复制，粘贴时请选择右键只保留文本。</a:t>
            </a:r>
            <a:endParaRPr lang="en-US" altLang="zh-CN" sz="1400" dirty="0">
              <a:solidFill>
                <a:srgbClr val="0E301D"/>
              </a:solidFill>
              <a:latin typeface="+mn-ea"/>
            </a:endParaRPr>
          </a:p>
        </p:txBody>
      </p:sp>
      <p:sp>
        <p:nvSpPr>
          <p:cNvPr id="47" name="文本框 46">
            <a:extLst>
              <a:ext uri="{FF2B5EF4-FFF2-40B4-BE49-F238E27FC236}">
                <a16:creationId xmlns:a16="http://schemas.microsoft.com/office/drawing/2014/main" id="{10642138-CEFF-45F5-98F0-7C2989DFC4E0}"/>
              </a:ext>
            </a:extLst>
          </p:cNvPr>
          <p:cNvSpPr txBox="1"/>
          <p:nvPr/>
        </p:nvSpPr>
        <p:spPr>
          <a:xfrm>
            <a:off x="6466856" y="4014972"/>
            <a:ext cx="4820904" cy="847476"/>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zh-CN" altLang="en-US" sz="1400" dirty="0">
                <a:solidFill>
                  <a:srgbClr val="0E301D"/>
                </a:solidFill>
                <a:latin typeface="+mn-ea"/>
              </a:rPr>
              <a:t>请在此输入有关于工作业务的相关说明，以便于观众更好的理解，输入文字时可以直接复制，粘贴时请选择右键只保留文本。</a:t>
            </a:r>
            <a:endParaRPr lang="en-US" altLang="zh-CN" sz="1400" dirty="0">
              <a:solidFill>
                <a:srgbClr val="0E301D"/>
              </a:solidFill>
              <a:latin typeface="+mn-ea"/>
            </a:endParaRPr>
          </a:p>
        </p:txBody>
      </p:sp>
    </p:spTree>
    <p:extLst>
      <p:ext uri="{BB962C8B-B14F-4D97-AF65-F5344CB8AC3E}">
        <p14:creationId xmlns:p14="http://schemas.microsoft.com/office/powerpoint/2010/main" val="759320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D62F5F9E-6D2C-498B-A15B-CECEDC85CBA9}"/>
              </a:ext>
            </a:extLst>
          </p:cNvPr>
          <p:cNvGrpSpPr/>
          <p:nvPr/>
        </p:nvGrpSpPr>
        <p:grpSpPr>
          <a:xfrm>
            <a:off x="1600200" y="280461"/>
            <a:ext cx="8974493" cy="630941"/>
            <a:chOff x="1600200" y="2354561"/>
            <a:chExt cx="8974493" cy="630941"/>
          </a:xfrm>
        </p:grpSpPr>
        <p:sp>
          <p:nvSpPr>
            <p:cNvPr id="31" name="文本框 30">
              <a:extLst>
                <a:ext uri="{FF2B5EF4-FFF2-40B4-BE49-F238E27FC236}">
                  <a16:creationId xmlns:a16="http://schemas.microsoft.com/office/drawing/2014/main" id="{7E44D461-70EB-4D1F-B20C-5F314F633FBB}"/>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2" name="文本框 31">
              <a:extLst>
                <a:ext uri="{FF2B5EF4-FFF2-40B4-BE49-F238E27FC236}">
                  <a16:creationId xmlns:a16="http://schemas.microsoft.com/office/drawing/2014/main" id="{D6510C2A-85C2-4E4E-9F7F-E2C393317E98}"/>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工作业绩概况</a:t>
              </a:r>
            </a:p>
          </p:txBody>
        </p:sp>
        <p:grpSp>
          <p:nvGrpSpPr>
            <p:cNvPr id="33" name="组合 32">
              <a:extLst>
                <a:ext uri="{FF2B5EF4-FFF2-40B4-BE49-F238E27FC236}">
                  <a16:creationId xmlns:a16="http://schemas.microsoft.com/office/drawing/2014/main" id="{439426C7-23FA-41CB-98B2-F165E2D0DFA0}"/>
                </a:ext>
              </a:extLst>
            </p:cNvPr>
            <p:cNvGrpSpPr/>
            <p:nvPr/>
          </p:nvGrpSpPr>
          <p:grpSpPr>
            <a:xfrm>
              <a:off x="1600200" y="2816225"/>
              <a:ext cx="3464767" cy="0"/>
              <a:chOff x="1600200" y="3048873"/>
              <a:chExt cx="3464767" cy="0"/>
            </a:xfrm>
          </p:grpSpPr>
          <p:cxnSp>
            <p:nvCxnSpPr>
              <p:cNvPr id="37" name="直接连接符 36">
                <a:extLst>
                  <a:ext uri="{FF2B5EF4-FFF2-40B4-BE49-F238E27FC236}">
                    <a16:creationId xmlns:a16="http://schemas.microsoft.com/office/drawing/2014/main" id="{F22569FD-1D73-4717-96A0-DFDA82CB06D3}"/>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9A51110-0634-467A-B8CF-48D38CD4B9C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8C2CCC01-4D48-468D-9797-C46566F4A62A}"/>
                </a:ext>
              </a:extLst>
            </p:cNvPr>
            <p:cNvGrpSpPr/>
            <p:nvPr/>
          </p:nvGrpSpPr>
          <p:grpSpPr>
            <a:xfrm flipH="1">
              <a:off x="7109926" y="2816225"/>
              <a:ext cx="3464767" cy="0"/>
              <a:chOff x="1600200" y="3048873"/>
              <a:chExt cx="3464767" cy="0"/>
            </a:xfrm>
          </p:grpSpPr>
          <p:cxnSp>
            <p:nvCxnSpPr>
              <p:cNvPr id="35" name="直接连接符 34">
                <a:extLst>
                  <a:ext uri="{FF2B5EF4-FFF2-40B4-BE49-F238E27FC236}">
                    <a16:creationId xmlns:a16="http://schemas.microsoft.com/office/drawing/2014/main" id="{E80AFF53-1E19-4DA2-B60B-D6CD0FD6B806}"/>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F29E3AA-3682-491B-8097-D0571768972D}"/>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pic>
        <p:nvPicPr>
          <p:cNvPr id="4" name="图片 3" descr="文本, 信件&#10;&#10;描述已自动生成">
            <a:extLst>
              <a:ext uri="{FF2B5EF4-FFF2-40B4-BE49-F238E27FC236}">
                <a16:creationId xmlns:a16="http://schemas.microsoft.com/office/drawing/2014/main" id="{56585247-F97F-4B1C-88B1-004D62C1728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0400" y="1620520"/>
            <a:ext cx="2682240" cy="4023360"/>
          </a:xfrm>
          <a:prstGeom prst="rect">
            <a:avLst/>
          </a:prstGeom>
        </p:spPr>
      </p:pic>
      <p:pic>
        <p:nvPicPr>
          <p:cNvPr id="6" name="图片 5" descr="图片包含 游戏机&#10;&#10;描述已自动生成">
            <a:extLst>
              <a:ext uri="{FF2B5EF4-FFF2-40B4-BE49-F238E27FC236}">
                <a16:creationId xmlns:a16="http://schemas.microsoft.com/office/drawing/2014/main" id="{E2AE9E2D-00CA-4026-A3D5-D33216554AB3}"/>
              </a:ext>
            </a:extLst>
          </p:cNvPr>
          <p:cNvPicPr>
            <a:picLocks/>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8477" r="8477"/>
          <a:stretch/>
        </p:blipFill>
        <p:spPr>
          <a:xfrm>
            <a:off x="8849362" y="1620520"/>
            <a:ext cx="2682240" cy="4023360"/>
          </a:xfrm>
          <a:prstGeom prst="rect">
            <a:avLst/>
          </a:prstGeom>
        </p:spPr>
      </p:pic>
      <p:sp>
        <p:nvSpPr>
          <p:cNvPr id="44" name="任意多边形: 形状 43">
            <a:extLst>
              <a:ext uri="{FF2B5EF4-FFF2-40B4-BE49-F238E27FC236}">
                <a16:creationId xmlns:a16="http://schemas.microsoft.com/office/drawing/2014/main" id="{5CABDFB9-1278-4A01-96CE-B8B890638B35}"/>
              </a:ext>
            </a:extLst>
          </p:cNvPr>
          <p:cNvSpPr/>
          <p:nvPr/>
        </p:nvSpPr>
        <p:spPr>
          <a:xfrm>
            <a:off x="3829638"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grpSp>
        <p:nvGrpSpPr>
          <p:cNvPr id="7" name="组合 6">
            <a:extLst>
              <a:ext uri="{FF2B5EF4-FFF2-40B4-BE49-F238E27FC236}">
                <a16:creationId xmlns:a16="http://schemas.microsoft.com/office/drawing/2014/main" id="{E74DD5AC-3596-45C0-8881-AD116362C450}"/>
              </a:ext>
            </a:extLst>
          </p:cNvPr>
          <p:cNvGrpSpPr/>
          <p:nvPr/>
        </p:nvGrpSpPr>
        <p:grpSpPr>
          <a:xfrm>
            <a:off x="5051338" y="1961859"/>
            <a:ext cx="2034032" cy="532662"/>
            <a:chOff x="5051338" y="1961859"/>
            <a:chExt cx="2034032" cy="532662"/>
          </a:xfrm>
        </p:grpSpPr>
        <p:sp>
          <p:nvSpPr>
            <p:cNvPr id="45" name="矩形: 圆角 44">
              <a:extLst>
                <a:ext uri="{FF2B5EF4-FFF2-40B4-BE49-F238E27FC236}">
                  <a16:creationId xmlns:a16="http://schemas.microsoft.com/office/drawing/2014/main" id="{E7560639-8588-4911-BE54-BFD887A5B2F2}"/>
                </a:ext>
              </a:extLst>
            </p:cNvPr>
            <p:cNvSpPr>
              <a:spLocks/>
            </p:cNvSpPr>
            <p:nvPr/>
          </p:nvSpPr>
          <p:spPr>
            <a:xfrm>
              <a:off x="5051338" y="196185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46" name="组合 45">
              <a:extLst>
                <a:ext uri="{FF2B5EF4-FFF2-40B4-BE49-F238E27FC236}">
                  <a16:creationId xmlns:a16="http://schemas.microsoft.com/office/drawing/2014/main" id="{99BFC24B-D0DE-42A7-9536-2B4496B4FD74}"/>
                </a:ext>
              </a:extLst>
            </p:cNvPr>
            <p:cNvGrpSpPr/>
            <p:nvPr/>
          </p:nvGrpSpPr>
          <p:grpSpPr>
            <a:xfrm>
              <a:off x="5298876" y="2036169"/>
              <a:ext cx="1538956" cy="384042"/>
              <a:chOff x="1675999" y="2437360"/>
              <a:chExt cx="1538956" cy="384042"/>
            </a:xfrm>
          </p:grpSpPr>
          <p:sp>
            <p:nvSpPr>
              <p:cNvPr id="47" name="文本框 46">
                <a:extLst>
                  <a:ext uri="{FF2B5EF4-FFF2-40B4-BE49-F238E27FC236}">
                    <a16:creationId xmlns:a16="http://schemas.microsoft.com/office/drawing/2014/main" id="{0B72AA71-695A-4F9D-AF28-5E4AB7DC0EF2}"/>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产品业绩</a:t>
                </a:r>
              </a:p>
            </p:txBody>
          </p:sp>
          <p:pic>
            <p:nvPicPr>
              <p:cNvPr id="48" name="图形 47" descr="文档">
                <a:extLst>
                  <a:ext uri="{FF2B5EF4-FFF2-40B4-BE49-F238E27FC236}">
                    <a16:creationId xmlns:a16="http://schemas.microsoft.com/office/drawing/2014/main" id="{F7432F68-59D7-4E7B-B34D-F05657E66919}"/>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5999" y="2465839"/>
                <a:ext cx="327085" cy="327085"/>
              </a:xfrm>
              <a:prstGeom prst="rect">
                <a:avLst/>
              </a:prstGeom>
              <a:effectLst>
                <a:outerShdw blurRad="889000" dist="444500" dir="5400000" algn="t" rotWithShape="0">
                  <a:schemeClr val="tx1">
                    <a:alpha val="20000"/>
                  </a:schemeClr>
                </a:outerShdw>
              </a:effectLst>
            </p:spPr>
          </p:pic>
        </p:grpSp>
      </p:grpSp>
      <p:sp>
        <p:nvSpPr>
          <p:cNvPr id="49" name="文本框 48">
            <a:extLst>
              <a:ext uri="{FF2B5EF4-FFF2-40B4-BE49-F238E27FC236}">
                <a16:creationId xmlns:a16="http://schemas.microsoft.com/office/drawing/2014/main" id="{ACF7D68D-E231-474F-A159-2521FB30974E}"/>
              </a:ext>
            </a:extLst>
          </p:cNvPr>
          <p:cNvSpPr txBox="1"/>
          <p:nvPr/>
        </p:nvSpPr>
        <p:spPr>
          <a:xfrm>
            <a:off x="4125548" y="2685111"/>
            <a:ext cx="3885612"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sp>
        <p:nvSpPr>
          <p:cNvPr id="50" name="矩形: 圆角 49">
            <a:extLst>
              <a:ext uri="{FF2B5EF4-FFF2-40B4-BE49-F238E27FC236}">
                <a16:creationId xmlns:a16="http://schemas.microsoft.com/office/drawing/2014/main" id="{32DB9FD6-4A5E-4857-B6D1-80DE701245E2}"/>
              </a:ext>
            </a:extLst>
          </p:cNvPr>
          <p:cNvSpPr>
            <a:spLocks/>
          </p:cNvSpPr>
          <p:nvPr/>
        </p:nvSpPr>
        <p:spPr>
          <a:xfrm>
            <a:off x="5051338" y="400017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51" name="组合 50">
            <a:extLst>
              <a:ext uri="{FF2B5EF4-FFF2-40B4-BE49-F238E27FC236}">
                <a16:creationId xmlns:a16="http://schemas.microsoft.com/office/drawing/2014/main" id="{97F3DD1A-4DAC-4533-9ADB-CDB5922F4497}"/>
              </a:ext>
            </a:extLst>
          </p:cNvPr>
          <p:cNvGrpSpPr/>
          <p:nvPr/>
        </p:nvGrpSpPr>
        <p:grpSpPr>
          <a:xfrm>
            <a:off x="5298876" y="4074489"/>
            <a:ext cx="1538956" cy="384042"/>
            <a:chOff x="1675999" y="2437360"/>
            <a:chExt cx="1538956" cy="384042"/>
          </a:xfrm>
        </p:grpSpPr>
        <p:sp>
          <p:nvSpPr>
            <p:cNvPr id="52" name="文本框 51">
              <a:extLst>
                <a:ext uri="{FF2B5EF4-FFF2-40B4-BE49-F238E27FC236}">
                  <a16:creationId xmlns:a16="http://schemas.microsoft.com/office/drawing/2014/main" id="{1C5A9ECA-DE19-43DC-8DBB-7CA93F8E2695}"/>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用户数据</a:t>
              </a:r>
            </a:p>
          </p:txBody>
        </p:sp>
        <p:pic>
          <p:nvPicPr>
            <p:cNvPr id="53" name="图形 52" descr="文档">
              <a:extLst>
                <a:ext uri="{FF2B5EF4-FFF2-40B4-BE49-F238E27FC236}">
                  <a16:creationId xmlns:a16="http://schemas.microsoft.com/office/drawing/2014/main" id="{ECCCE1FC-C847-4E57-AF87-91E00E26815A}"/>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5999" y="2465839"/>
              <a:ext cx="327085" cy="327085"/>
            </a:xfrm>
            <a:prstGeom prst="rect">
              <a:avLst/>
            </a:prstGeom>
          </p:spPr>
        </p:pic>
      </p:grpSp>
      <p:sp>
        <p:nvSpPr>
          <p:cNvPr id="54" name="文本框 53">
            <a:extLst>
              <a:ext uri="{FF2B5EF4-FFF2-40B4-BE49-F238E27FC236}">
                <a16:creationId xmlns:a16="http://schemas.microsoft.com/office/drawing/2014/main" id="{950BE642-4D40-4CEB-B438-5F24BE6C4698}"/>
              </a:ext>
            </a:extLst>
          </p:cNvPr>
          <p:cNvSpPr txBox="1"/>
          <p:nvPr/>
        </p:nvSpPr>
        <p:spPr>
          <a:xfrm>
            <a:off x="4125548" y="4723431"/>
            <a:ext cx="3885612"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请在此输入有关于工作概述的相关说明，以便于观众更好的理解，输入文字时可以直接复制，粘贴时请选择右键只保留文本。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spTree>
    <p:extLst>
      <p:ext uri="{BB962C8B-B14F-4D97-AF65-F5344CB8AC3E}">
        <p14:creationId xmlns:p14="http://schemas.microsoft.com/office/powerpoint/2010/main" val="2849847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9266745C-48E7-4743-A898-AF113FA284E0}"/>
              </a:ext>
            </a:extLst>
          </p:cNvPr>
          <p:cNvGrpSpPr/>
          <p:nvPr/>
        </p:nvGrpSpPr>
        <p:grpSpPr>
          <a:xfrm>
            <a:off x="1600200" y="280461"/>
            <a:ext cx="8974493" cy="630941"/>
            <a:chOff x="1600200" y="2354561"/>
            <a:chExt cx="8974493" cy="630941"/>
          </a:xfrm>
        </p:grpSpPr>
        <p:sp>
          <p:nvSpPr>
            <p:cNvPr id="31" name="文本框 30">
              <a:extLst>
                <a:ext uri="{FF2B5EF4-FFF2-40B4-BE49-F238E27FC236}">
                  <a16:creationId xmlns:a16="http://schemas.microsoft.com/office/drawing/2014/main" id="{49716292-94E1-4ACE-B48A-8FAD2184FBAB}"/>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2" name="文本框 31">
              <a:extLst>
                <a:ext uri="{FF2B5EF4-FFF2-40B4-BE49-F238E27FC236}">
                  <a16:creationId xmlns:a16="http://schemas.microsoft.com/office/drawing/2014/main" id="{30EC7207-3F11-4C48-993C-372C6E598D02}"/>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工作业绩概况</a:t>
              </a:r>
            </a:p>
          </p:txBody>
        </p:sp>
        <p:grpSp>
          <p:nvGrpSpPr>
            <p:cNvPr id="33" name="组合 32">
              <a:extLst>
                <a:ext uri="{FF2B5EF4-FFF2-40B4-BE49-F238E27FC236}">
                  <a16:creationId xmlns:a16="http://schemas.microsoft.com/office/drawing/2014/main" id="{447FB057-652A-4024-AE69-23B808D4FFED}"/>
                </a:ext>
              </a:extLst>
            </p:cNvPr>
            <p:cNvGrpSpPr/>
            <p:nvPr/>
          </p:nvGrpSpPr>
          <p:grpSpPr>
            <a:xfrm>
              <a:off x="1600200" y="2816225"/>
              <a:ext cx="3464767" cy="0"/>
              <a:chOff x="1600200" y="3048873"/>
              <a:chExt cx="3464767" cy="0"/>
            </a:xfrm>
          </p:grpSpPr>
          <p:cxnSp>
            <p:nvCxnSpPr>
              <p:cNvPr id="37" name="直接连接符 36">
                <a:extLst>
                  <a:ext uri="{FF2B5EF4-FFF2-40B4-BE49-F238E27FC236}">
                    <a16:creationId xmlns:a16="http://schemas.microsoft.com/office/drawing/2014/main" id="{570A35BC-1D18-40E7-A1FF-ED4D76E5942A}"/>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8525B45-4043-44CE-8752-C8D69D8877E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D5E83593-094B-4787-BA1F-BE8B0B66706E}"/>
                </a:ext>
              </a:extLst>
            </p:cNvPr>
            <p:cNvGrpSpPr/>
            <p:nvPr/>
          </p:nvGrpSpPr>
          <p:grpSpPr>
            <a:xfrm flipH="1">
              <a:off x="7109926" y="2816225"/>
              <a:ext cx="3464767" cy="0"/>
              <a:chOff x="1600200" y="3048873"/>
              <a:chExt cx="3464767" cy="0"/>
            </a:xfrm>
          </p:grpSpPr>
          <p:cxnSp>
            <p:nvCxnSpPr>
              <p:cNvPr id="35" name="直接连接符 34">
                <a:extLst>
                  <a:ext uri="{FF2B5EF4-FFF2-40B4-BE49-F238E27FC236}">
                    <a16:creationId xmlns:a16="http://schemas.microsoft.com/office/drawing/2014/main" id="{B6BDDD97-049B-4147-92C2-EC82CFAA6028}"/>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E5A63A0-3340-46DB-9A07-BCB1BABE4275}"/>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39" name="任意多边形: 形状 38">
            <a:extLst>
              <a:ext uri="{FF2B5EF4-FFF2-40B4-BE49-F238E27FC236}">
                <a16:creationId xmlns:a16="http://schemas.microsoft.com/office/drawing/2014/main" id="{6FC5E3DE-35F8-49B6-92FD-72C8DE3A9F0F}"/>
              </a:ext>
            </a:extLst>
          </p:cNvPr>
          <p:cNvSpPr/>
          <p:nvPr/>
        </p:nvSpPr>
        <p:spPr>
          <a:xfrm>
            <a:off x="660400" y="1602117"/>
            <a:ext cx="5207000" cy="4455782"/>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55" name="文本框 54">
            <a:extLst>
              <a:ext uri="{FF2B5EF4-FFF2-40B4-BE49-F238E27FC236}">
                <a16:creationId xmlns:a16="http://schemas.microsoft.com/office/drawing/2014/main" id="{4D874423-D2D1-4EF3-8520-EE7BF7A2A72B}"/>
              </a:ext>
            </a:extLst>
          </p:cNvPr>
          <p:cNvSpPr txBox="1"/>
          <p:nvPr/>
        </p:nvSpPr>
        <p:spPr>
          <a:xfrm>
            <a:off x="930275" y="2597608"/>
            <a:ext cx="4667250" cy="1063176"/>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zh-CN" altLang="en-US" dirty="0">
                <a:solidFill>
                  <a:srgbClr val="0E301D"/>
                </a:solidFill>
                <a:latin typeface="+mn-ea"/>
              </a:rPr>
              <a:t>请在此输入有关于工作概述的相关说明，以便于观众更好的理解，输入文字时可以直接复制，粘贴时请选择右键只保留文本。</a:t>
            </a:r>
            <a:endParaRPr lang="zh-CN" altLang="en-US" dirty="0">
              <a:solidFill>
                <a:schemeClr val="bg1">
                  <a:lumMod val="65000"/>
                </a:schemeClr>
              </a:solidFill>
              <a:latin typeface="+mn-ea"/>
            </a:endParaRPr>
          </a:p>
        </p:txBody>
      </p:sp>
      <p:pic>
        <p:nvPicPr>
          <p:cNvPr id="4" name="图片 3" descr="桌子上放着电脑&#10;&#10;描述已自动生成">
            <a:extLst>
              <a:ext uri="{FF2B5EF4-FFF2-40B4-BE49-F238E27FC236}">
                <a16:creationId xmlns:a16="http://schemas.microsoft.com/office/drawing/2014/main" id="{97988301-CD37-4963-A643-800CDB602C2B}"/>
              </a:ext>
            </a:extLst>
          </p:cNvPr>
          <p:cNvPicPr>
            <a:picLocks noChangeAspect="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6069" b="6069"/>
          <a:stretch/>
        </p:blipFill>
        <p:spPr>
          <a:xfrm>
            <a:off x="6311160" y="1602117"/>
            <a:ext cx="5207740" cy="3050381"/>
          </a:xfrm>
          <a:prstGeom prst="rect">
            <a:avLst/>
          </a:prstGeom>
        </p:spPr>
      </p:pic>
      <p:grpSp>
        <p:nvGrpSpPr>
          <p:cNvPr id="61" name="组合 60">
            <a:extLst>
              <a:ext uri="{FF2B5EF4-FFF2-40B4-BE49-F238E27FC236}">
                <a16:creationId xmlns:a16="http://schemas.microsoft.com/office/drawing/2014/main" id="{0EE8561B-C282-4B9F-A941-B43DFEE30CB9}"/>
              </a:ext>
            </a:extLst>
          </p:cNvPr>
          <p:cNvGrpSpPr/>
          <p:nvPr/>
        </p:nvGrpSpPr>
        <p:grpSpPr>
          <a:xfrm>
            <a:off x="930275" y="1926204"/>
            <a:ext cx="2034032" cy="532662"/>
            <a:chOff x="5051338" y="1961859"/>
            <a:chExt cx="2034032" cy="532662"/>
          </a:xfrm>
        </p:grpSpPr>
        <p:sp>
          <p:nvSpPr>
            <p:cNvPr id="62" name="矩形: 圆角 61">
              <a:extLst>
                <a:ext uri="{FF2B5EF4-FFF2-40B4-BE49-F238E27FC236}">
                  <a16:creationId xmlns:a16="http://schemas.microsoft.com/office/drawing/2014/main" id="{FDA5F253-E1CB-4367-97F0-683DD100A287}"/>
                </a:ext>
              </a:extLst>
            </p:cNvPr>
            <p:cNvSpPr>
              <a:spLocks/>
            </p:cNvSpPr>
            <p:nvPr/>
          </p:nvSpPr>
          <p:spPr>
            <a:xfrm>
              <a:off x="5051338" y="196185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63" name="组合 62">
              <a:extLst>
                <a:ext uri="{FF2B5EF4-FFF2-40B4-BE49-F238E27FC236}">
                  <a16:creationId xmlns:a16="http://schemas.microsoft.com/office/drawing/2014/main" id="{C1CEDE04-E5C2-4374-9C39-3913AA718023}"/>
                </a:ext>
              </a:extLst>
            </p:cNvPr>
            <p:cNvGrpSpPr/>
            <p:nvPr/>
          </p:nvGrpSpPr>
          <p:grpSpPr>
            <a:xfrm>
              <a:off x="5298876" y="2036169"/>
              <a:ext cx="1538956" cy="384042"/>
              <a:chOff x="1675999" y="2437360"/>
              <a:chExt cx="1538956" cy="384042"/>
            </a:xfrm>
          </p:grpSpPr>
          <p:sp>
            <p:nvSpPr>
              <p:cNvPr id="64" name="文本框 63">
                <a:extLst>
                  <a:ext uri="{FF2B5EF4-FFF2-40B4-BE49-F238E27FC236}">
                    <a16:creationId xmlns:a16="http://schemas.microsoft.com/office/drawing/2014/main" id="{B34DF10A-4CF8-4BE3-BDC0-6D28D69C5507}"/>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产品业绩</a:t>
                </a:r>
              </a:p>
            </p:txBody>
          </p:sp>
          <p:pic>
            <p:nvPicPr>
              <p:cNvPr id="65" name="图形 64" descr="文档">
                <a:extLst>
                  <a:ext uri="{FF2B5EF4-FFF2-40B4-BE49-F238E27FC236}">
                    <a16:creationId xmlns:a16="http://schemas.microsoft.com/office/drawing/2014/main" id="{13038A14-C6EE-4C85-9074-B0B090101F75}"/>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grpSp>
      <p:sp>
        <p:nvSpPr>
          <p:cNvPr id="66" name="文本框 65">
            <a:extLst>
              <a:ext uri="{FF2B5EF4-FFF2-40B4-BE49-F238E27FC236}">
                <a16:creationId xmlns:a16="http://schemas.microsoft.com/office/drawing/2014/main" id="{F2246E4D-3FE5-4048-9CD9-B11C3639E023}"/>
              </a:ext>
            </a:extLst>
          </p:cNvPr>
          <p:cNvSpPr txBox="1"/>
          <p:nvPr/>
        </p:nvSpPr>
        <p:spPr>
          <a:xfrm>
            <a:off x="930275" y="4820085"/>
            <a:ext cx="4667250" cy="1063176"/>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zh-CN" altLang="en-US" dirty="0">
                <a:solidFill>
                  <a:srgbClr val="0E301D"/>
                </a:solidFill>
                <a:latin typeface="+mn-ea"/>
              </a:rPr>
              <a:t>请在此输入有关于工作概述的相关说明，以便于观众更好的理解，输入文字时可以直接复制，粘贴时请选择右键只保留文本。</a:t>
            </a:r>
            <a:endParaRPr lang="zh-CN" altLang="en-US" dirty="0">
              <a:solidFill>
                <a:schemeClr val="bg1">
                  <a:lumMod val="65000"/>
                </a:schemeClr>
              </a:solidFill>
              <a:latin typeface="+mn-ea"/>
            </a:endParaRPr>
          </a:p>
        </p:txBody>
      </p:sp>
      <p:grpSp>
        <p:nvGrpSpPr>
          <p:cNvPr id="67" name="组合 66">
            <a:extLst>
              <a:ext uri="{FF2B5EF4-FFF2-40B4-BE49-F238E27FC236}">
                <a16:creationId xmlns:a16="http://schemas.microsoft.com/office/drawing/2014/main" id="{EF12DCE7-83A0-49EB-B819-680AB7E6E0E2}"/>
              </a:ext>
            </a:extLst>
          </p:cNvPr>
          <p:cNvGrpSpPr/>
          <p:nvPr/>
        </p:nvGrpSpPr>
        <p:grpSpPr>
          <a:xfrm>
            <a:off x="930275" y="4148681"/>
            <a:ext cx="2034032" cy="532662"/>
            <a:chOff x="5051338" y="1961859"/>
            <a:chExt cx="2034032" cy="532662"/>
          </a:xfrm>
        </p:grpSpPr>
        <p:sp>
          <p:nvSpPr>
            <p:cNvPr id="68" name="矩形: 圆角 67">
              <a:extLst>
                <a:ext uri="{FF2B5EF4-FFF2-40B4-BE49-F238E27FC236}">
                  <a16:creationId xmlns:a16="http://schemas.microsoft.com/office/drawing/2014/main" id="{D8987980-25DD-42FB-83F1-278F75110D89}"/>
                </a:ext>
              </a:extLst>
            </p:cNvPr>
            <p:cNvSpPr>
              <a:spLocks/>
            </p:cNvSpPr>
            <p:nvPr/>
          </p:nvSpPr>
          <p:spPr>
            <a:xfrm>
              <a:off x="5051338" y="196185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69" name="组合 68">
              <a:extLst>
                <a:ext uri="{FF2B5EF4-FFF2-40B4-BE49-F238E27FC236}">
                  <a16:creationId xmlns:a16="http://schemas.microsoft.com/office/drawing/2014/main" id="{3E6F6DE6-6C88-4F41-9A01-B0AB0626CBBC}"/>
                </a:ext>
              </a:extLst>
            </p:cNvPr>
            <p:cNvGrpSpPr/>
            <p:nvPr/>
          </p:nvGrpSpPr>
          <p:grpSpPr>
            <a:xfrm>
              <a:off x="5298876" y="2036169"/>
              <a:ext cx="1538956" cy="384042"/>
              <a:chOff x="1675999" y="2437360"/>
              <a:chExt cx="1538956" cy="384042"/>
            </a:xfrm>
          </p:grpSpPr>
          <p:sp>
            <p:nvSpPr>
              <p:cNvPr id="70" name="文本框 69">
                <a:extLst>
                  <a:ext uri="{FF2B5EF4-FFF2-40B4-BE49-F238E27FC236}">
                    <a16:creationId xmlns:a16="http://schemas.microsoft.com/office/drawing/2014/main" id="{EB9E2E84-13A0-4BD8-9B1C-7E36A874059D}"/>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产品业绩</a:t>
                </a:r>
              </a:p>
            </p:txBody>
          </p:sp>
          <p:pic>
            <p:nvPicPr>
              <p:cNvPr id="71" name="图形 70" descr="文档">
                <a:extLst>
                  <a:ext uri="{FF2B5EF4-FFF2-40B4-BE49-F238E27FC236}">
                    <a16:creationId xmlns:a16="http://schemas.microsoft.com/office/drawing/2014/main" id="{66E8FDA5-9F91-4560-A176-1621B024E351}"/>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grpSp>
      <p:sp>
        <p:nvSpPr>
          <p:cNvPr id="73" name="矩形: 圆角 72">
            <a:extLst>
              <a:ext uri="{FF2B5EF4-FFF2-40B4-BE49-F238E27FC236}">
                <a16:creationId xmlns:a16="http://schemas.microsoft.com/office/drawing/2014/main" id="{ADAD30F0-ABAE-4E0C-88B5-565E72586EB1}"/>
              </a:ext>
            </a:extLst>
          </p:cNvPr>
          <p:cNvSpPr>
            <a:spLocks/>
          </p:cNvSpPr>
          <p:nvPr/>
        </p:nvSpPr>
        <p:spPr>
          <a:xfrm>
            <a:off x="6311160" y="4652497"/>
            <a:ext cx="5207000" cy="1405401"/>
          </a:xfrm>
          <a:prstGeom prst="roundRect">
            <a:avLst>
              <a:gd name="adj" fmla="val 0"/>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6" name="组合 5">
            <a:extLst>
              <a:ext uri="{FF2B5EF4-FFF2-40B4-BE49-F238E27FC236}">
                <a16:creationId xmlns:a16="http://schemas.microsoft.com/office/drawing/2014/main" id="{03B30BE5-8F52-4191-8DFD-73A85ED45336}"/>
              </a:ext>
            </a:extLst>
          </p:cNvPr>
          <p:cNvGrpSpPr/>
          <p:nvPr/>
        </p:nvGrpSpPr>
        <p:grpSpPr>
          <a:xfrm>
            <a:off x="6742585" y="4772067"/>
            <a:ext cx="835852" cy="835850"/>
            <a:chOff x="7396223" y="4937272"/>
            <a:chExt cx="835852" cy="835850"/>
          </a:xfrm>
        </p:grpSpPr>
        <p:sp>
          <p:nvSpPr>
            <p:cNvPr id="77" name="椭圆 76">
              <a:extLst>
                <a:ext uri="{FF2B5EF4-FFF2-40B4-BE49-F238E27FC236}">
                  <a16:creationId xmlns:a16="http://schemas.microsoft.com/office/drawing/2014/main" id="{2C3C6B20-8F77-4FD9-92B4-79B3F481CF44}"/>
                </a:ext>
              </a:extLst>
            </p:cNvPr>
            <p:cNvSpPr/>
            <p:nvPr/>
          </p:nvSpPr>
          <p:spPr>
            <a:xfrm>
              <a:off x="7396223" y="4937272"/>
              <a:ext cx="835852" cy="835850"/>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8" name="文本框 77">
              <a:extLst>
                <a:ext uri="{FF2B5EF4-FFF2-40B4-BE49-F238E27FC236}">
                  <a16:creationId xmlns:a16="http://schemas.microsoft.com/office/drawing/2014/main" id="{78A45CA2-64D4-478D-9260-D33EB7D51C26}"/>
                </a:ext>
              </a:extLst>
            </p:cNvPr>
            <p:cNvSpPr txBox="1"/>
            <p:nvPr/>
          </p:nvSpPr>
          <p:spPr>
            <a:xfrm>
              <a:off x="7396223" y="5093587"/>
              <a:ext cx="835852" cy="523220"/>
            </a:xfrm>
            <a:prstGeom prst="rect">
              <a:avLst/>
            </a:prstGeom>
            <a:noFill/>
          </p:spPr>
          <p:txBody>
            <a:bodyPr wrap="square" rtlCol="0">
              <a:spAutoFit/>
            </a:bodyPr>
            <a:lstStyle/>
            <a:p>
              <a:pPr algn="ctr"/>
              <a:r>
                <a:rPr lang="en-US" altLang="zh-CN" sz="2800" b="1" dirty="0">
                  <a:solidFill>
                    <a:schemeClr val="accent1"/>
                  </a:solidFill>
                  <a:latin typeface="+mj-ea"/>
                  <a:ea typeface="+mj-ea"/>
                </a:rPr>
                <a:t>42</a:t>
              </a:r>
              <a:r>
                <a:rPr lang="en-US" altLang="zh-CN" sz="1200" b="1" dirty="0">
                  <a:solidFill>
                    <a:schemeClr val="accent1"/>
                  </a:solidFill>
                  <a:latin typeface="+mj-ea"/>
                  <a:ea typeface="+mj-ea"/>
                </a:rPr>
                <a:t>%</a:t>
              </a:r>
              <a:endParaRPr lang="zh-CN" altLang="en-US" sz="2800" b="1" dirty="0">
                <a:solidFill>
                  <a:schemeClr val="accent1"/>
                </a:solidFill>
                <a:latin typeface="+mj-ea"/>
                <a:ea typeface="+mj-ea"/>
              </a:endParaRPr>
            </a:p>
          </p:txBody>
        </p:sp>
      </p:grpSp>
      <p:sp>
        <p:nvSpPr>
          <p:cNvPr id="85" name="文本框 84">
            <a:extLst>
              <a:ext uri="{FF2B5EF4-FFF2-40B4-BE49-F238E27FC236}">
                <a16:creationId xmlns:a16="http://schemas.microsoft.com/office/drawing/2014/main" id="{4AA1E15C-0844-456D-BE09-D8D1D1549F99}"/>
              </a:ext>
            </a:extLst>
          </p:cNvPr>
          <p:cNvSpPr txBox="1"/>
          <p:nvPr/>
        </p:nvSpPr>
        <p:spPr>
          <a:xfrm>
            <a:off x="6709106" y="5607917"/>
            <a:ext cx="902811" cy="330411"/>
          </a:xfrm>
          <a:prstGeom prst="rect">
            <a:avLst/>
          </a:prstGeom>
          <a:noFill/>
        </p:spPr>
        <p:txBody>
          <a:bodyPr wrap="none">
            <a:spAutoFit/>
          </a:bodyPr>
          <a:lstStyle/>
          <a:p>
            <a:pPr algn="just">
              <a:lnSpc>
                <a:spcPct val="120000"/>
              </a:lnSpc>
            </a:pPr>
            <a:r>
              <a:rPr lang="zh-CN" altLang="en-US" sz="1400" dirty="0">
                <a:solidFill>
                  <a:srgbClr val="0E301D"/>
                </a:solidFill>
                <a:latin typeface="+mn-ea"/>
              </a:rPr>
              <a:t>产品优化</a:t>
            </a:r>
            <a:endParaRPr lang="zh-CN" altLang="en-US" sz="1400" dirty="0">
              <a:solidFill>
                <a:schemeClr val="bg1">
                  <a:lumMod val="65000"/>
                </a:schemeClr>
              </a:solidFill>
              <a:latin typeface="+mn-ea"/>
            </a:endParaRPr>
          </a:p>
        </p:txBody>
      </p:sp>
      <p:grpSp>
        <p:nvGrpSpPr>
          <p:cNvPr id="87" name="组合 86">
            <a:extLst>
              <a:ext uri="{FF2B5EF4-FFF2-40B4-BE49-F238E27FC236}">
                <a16:creationId xmlns:a16="http://schemas.microsoft.com/office/drawing/2014/main" id="{897C3AE3-A6FB-4EF1-BBDA-B743B5D23208}"/>
              </a:ext>
            </a:extLst>
          </p:cNvPr>
          <p:cNvGrpSpPr/>
          <p:nvPr/>
        </p:nvGrpSpPr>
        <p:grpSpPr>
          <a:xfrm>
            <a:off x="8496734" y="4772067"/>
            <a:ext cx="835852" cy="835850"/>
            <a:chOff x="7396223" y="4937272"/>
            <a:chExt cx="835852" cy="835850"/>
          </a:xfrm>
        </p:grpSpPr>
        <p:sp>
          <p:nvSpPr>
            <p:cNvPr id="89" name="椭圆 88">
              <a:extLst>
                <a:ext uri="{FF2B5EF4-FFF2-40B4-BE49-F238E27FC236}">
                  <a16:creationId xmlns:a16="http://schemas.microsoft.com/office/drawing/2014/main" id="{BE47F3E8-87EF-4B5E-A7FF-11E7930569E6}"/>
                </a:ext>
              </a:extLst>
            </p:cNvPr>
            <p:cNvSpPr/>
            <p:nvPr/>
          </p:nvSpPr>
          <p:spPr>
            <a:xfrm>
              <a:off x="7396223" y="4937272"/>
              <a:ext cx="835852" cy="835850"/>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0" name="文本框 89">
              <a:extLst>
                <a:ext uri="{FF2B5EF4-FFF2-40B4-BE49-F238E27FC236}">
                  <a16:creationId xmlns:a16="http://schemas.microsoft.com/office/drawing/2014/main" id="{14AB3032-9727-4759-AF96-8BD54B6D3BB6}"/>
                </a:ext>
              </a:extLst>
            </p:cNvPr>
            <p:cNvSpPr txBox="1"/>
            <p:nvPr/>
          </p:nvSpPr>
          <p:spPr>
            <a:xfrm>
              <a:off x="7396223" y="5093587"/>
              <a:ext cx="835852" cy="523220"/>
            </a:xfrm>
            <a:prstGeom prst="rect">
              <a:avLst/>
            </a:prstGeom>
            <a:noFill/>
          </p:spPr>
          <p:txBody>
            <a:bodyPr wrap="square" rtlCol="0">
              <a:spAutoFit/>
            </a:bodyPr>
            <a:lstStyle/>
            <a:p>
              <a:pPr algn="ctr"/>
              <a:r>
                <a:rPr lang="en-US" altLang="zh-CN" sz="2800" b="1" dirty="0">
                  <a:solidFill>
                    <a:schemeClr val="accent1"/>
                  </a:solidFill>
                  <a:latin typeface="+mj-ea"/>
                  <a:ea typeface="+mj-ea"/>
                </a:rPr>
                <a:t>71</a:t>
              </a:r>
              <a:r>
                <a:rPr lang="zh-CN" altLang="en-US" sz="1200" b="1" dirty="0">
                  <a:solidFill>
                    <a:schemeClr val="accent1"/>
                  </a:solidFill>
                  <a:latin typeface="+mj-ea"/>
                  <a:ea typeface="+mj-ea"/>
                </a:rPr>
                <a:t>万</a:t>
              </a:r>
            </a:p>
          </p:txBody>
        </p:sp>
      </p:grpSp>
      <p:sp>
        <p:nvSpPr>
          <p:cNvPr id="88" name="文本框 87">
            <a:extLst>
              <a:ext uri="{FF2B5EF4-FFF2-40B4-BE49-F238E27FC236}">
                <a16:creationId xmlns:a16="http://schemas.microsoft.com/office/drawing/2014/main" id="{C8B17A47-20B1-465A-BD8F-387AD1C697FE}"/>
              </a:ext>
            </a:extLst>
          </p:cNvPr>
          <p:cNvSpPr txBox="1"/>
          <p:nvPr/>
        </p:nvSpPr>
        <p:spPr>
          <a:xfrm>
            <a:off x="8463255" y="5607917"/>
            <a:ext cx="902811" cy="330411"/>
          </a:xfrm>
          <a:prstGeom prst="rect">
            <a:avLst/>
          </a:prstGeom>
          <a:noFill/>
        </p:spPr>
        <p:txBody>
          <a:bodyPr wrap="none">
            <a:spAutoFit/>
          </a:bodyPr>
          <a:lstStyle/>
          <a:p>
            <a:pPr algn="just">
              <a:lnSpc>
                <a:spcPct val="120000"/>
              </a:lnSpc>
            </a:pPr>
            <a:r>
              <a:rPr lang="zh-CN" altLang="en-US" sz="1400" dirty="0">
                <a:solidFill>
                  <a:srgbClr val="0E301D"/>
                </a:solidFill>
                <a:latin typeface="+mn-ea"/>
              </a:rPr>
              <a:t>数据转化</a:t>
            </a:r>
            <a:endParaRPr lang="zh-CN" altLang="en-US" sz="1400" dirty="0">
              <a:solidFill>
                <a:schemeClr val="bg1">
                  <a:lumMod val="65000"/>
                </a:schemeClr>
              </a:solidFill>
              <a:latin typeface="+mn-ea"/>
            </a:endParaRPr>
          </a:p>
        </p:txBody>
      </p:sp>
      <p:grpSp>
        <p:nvGrpSpPr>
          <p:cNvPr id="92" name="组合 91">
            <a:extLst>
              <a:ext uri="{FF2B5EF4-FFF2-40B4-BE49-F238E27FC236}">
                <a16:creationId xmlns:a16="http://schemas.microsoft.com/office/drawing/2014/main" id="{7330FA6C-3959-4956-B419-0BB8AAC280F6}"/>
              </a:ext>
            </a:extLst>
          </p:cNvPr>
          <p:cNvGrpSpPr/>
          <p:nvPr/>
        </p:nvGrpSpPr>
        <p:grpSpPr>
          <a:xfrm>
            <a:off x="10250883" y="4772067"/>
            <a:ext cx="835852" cy="835850"/>
            <a:chOff x="7396223" y="4937272"/>
            <a:chExt cx="835852" cy="835850"/>
          </a:xfrm>
        </p:grpSpPr>
        <p:sp>
          <p:nvSpPr>
            <p:cNvPr id="94" name="椭圆 93">
              <a:extLst>
                <a:ext uri="{FF2B5EF4-FFF2-40B4-BE49-F238E27FC236}">
                  <a16:creationId xmlns:a16="http://schemas.microsoft.com/office/drawing/2014/main" id="{7ABB81FB-C06F-4760-92A7-27DCD99D5EF4}"/>
                </a:ext>
              </a:extLst>
            </p:cNvPr>
            <p:cNvSpPr/>
            <p:nvPr/>
          </p:nvSpPr>
          <p:spPr>
            <a:xfrm>
              <a:off x="7396223" y="4937272"/>
              <a:ext cx="835852" cy="835850"/>
            </a:xfrm>
            <a:prstGeom prst="ellipse">
              <a:avLst/>
            </a:prstGeom>
            <a:solidFill>
              <a:schemeClr val="tx1">
                <a:lumMod val="10000"/>
                <a:lumOff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95" name="文本框 94">
              <a:extLst>
                <a:ext uri="{FF2B5EF4-FFF2-40B4-BE49-F238E27FC236}">
                  <a16:creationId xmlns:a16="http://schemas.microsoft.com/office/drawing/2014/main" id="{3DFD510C-C59B-45E6-B6C3-B1BEBA56184F}"/>
                </a:ext>
              </a:extLst>
            </p:cNvPr>
            <p:cNvSpPr txBox="1"/>
            <p:nvPr/>
          </p:nvSpPr>
          <p:spPr>
            <a:xfrm>
              <a:off x="7396223" y="5093587"/>
              <a:ext cx="835852" cy="523220"/>
            </a:xfrm>
            <a:prstGeom prst="rect">
              <a:avLst/>
            </a:prstGeom>
            <a:noFill/>
          </p:spPr>
          <p:txBody>
            <a:bodyPr wrap="square" rtlCol="0">
              <a:spAutoFit/>
            </a:bodyPr>
            <a:lstStyle/>
            <a:p>
              <a:pPr algn="ctr"/>
              <a:r>
                <a:rPr lang="en-US" altLang="zh-CN" sz="2800" b="1" dirty="0">
                  <a:solidFill>
                    <a:schemeClr val="accent1"/>
                  </a:solidFill>
                  <a:latin typeface="+mj-ea"/>
                  <a:ea typeface="+mj-ea"/>
                </a:rPr>
                <a:t>58</a:t>
              </a:r>
              <a:r>
                <a:rPr lang="zh-CN" altLang="en-US" sz="1200" b="1" dirty="0">
                  <a:solidFill>
                    <a:schemeClr val="accent1"/>
                  </a:solidFill>
                  <a:latin typeface="+mj-ea"/>
                  <a:ea typeface="+mj-ea"/>
                </a:rPr>
                <a:t>万</a:t>
              </a:r>
            </a:p>
          </p:txBody>
        </p:sp>
      </p:grpSp>
      <p:sp>
        <p:nvSpPr>
          <p:cNvPr id="93" name="文本框 92">
            <a:extLst>
              <a:ext uri="{FF2B5EF4-FFF2-40B4-BE49-F238E27FC236}">
                <a16:creationId xmlns:a16="http://schemas.microsoft.com/office/drawing/2014/main" id="{67ABD04F-81B8-4B2F-9363-24076EA50C2B}"/>
              </a:ext>
            </a:extLst>
          </p:cNvPr>
          <p:cNvSpPr txBox="1"/>
          <p:nvPr/>
        </p:nvSpPr>
        <p:spPr>
          <a:xfrm>
            <a:off x="10217404" y="5607917"/>
            <a:ext cx="902811" cy="330411"/>
          </a:xfrm>
          <a:prstGeom prst="rect">
            <a:avLst/>
          </a:prstGeom>
          <a:noFill/>
        </p:spPr>
        <p:txBody>
          <a:bodyPr wrap="none">
            <a:spAutoFit/>
          </a:bodyPr>
          <a:lstStyle/>
          <a:p>
            <a:pPr algn="just">
              <a:lnSpc>
                <a:spcPct val="120000"/>
              </a:lnSpc>
            </a:pPr>
            <a:r>
              <a:rPr lang="zh-CN" altLang="en-US" sz="1400" dirty="0">
                <a:solidFill>
                  <a:srgbClr val="0E301D"/>
                </a:solidFill>
                <a:latin typeface="+mn-ea"/>
              </a:rPr>
              <a:t>经济效益</a:t>
            </a:r>
            <a:endParaRPr lang="zh-CN" altLang="en-US" sz="1400" dirty="0">
              <a:solidFill>
                <a:schemeClr val="bg1">
                  <a:lumMod val="65000"/>
                </a:schemeClr>
              </a:solidFill>
              <a:latin typeface="+mn-ea"/>
            </a:endParaRPr>
          </a:p>
        </p:txBody>
      </p:sp>
    </p:spTree>
    <p:extLst>
      <p:ext uri="{BB962C8B-B14F-4D97-AF65-F5344CB8AC3E}">
        <p14:creationId xmlns:p14="http://schemas.microsoft.com/office/powerpoint/2010/main" val="3648977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图表 36">
            <a:extLst>
              <a:ext uri="{FF2B5EF4-FFF2-40B4-BE49-F238E27FC236}">
                <a16:creationId xmlns:a16="http://schemas.microsoft.com/office/drawing/2014/main" id="{CAFF718D-CE4A-4C1B-9209-228E03838616}"/>
              </a:ext>
            </a:extLst>
          </p:cNvPr>
          <p:cNvGraphicFramePr/>
          <p:nvPr>
            <p:extLst>
              <p:ext uri="{D42A27DB-BD31-4B8C-83A1-F6EECF244321}">
                <p14:modId xmlns:p14="http://schemas.microsoft.com/office/powerpoint/2010/main" val="3613245800"/>
              </p:ext>
            </p:extLst>
          </p:nvPr>
        </p:nvGraphicFramePr>
        <p:xfrm>
          <a:off x="967409" y="3651432"/>
          <a:ext cx="3962264" cy="2584268"/>
        </p:xfrm>
        <a:graphic>
          <a:graphicData uri="http://schemas.openxmlformats.org/drawingml/2006/chart">
            <c:chart xmlns:c="http://schemas.openxmlformats.org/drawingml/2006/chart" xmlns:r="http://schemas.openxmlformats.org/officeDocument/2006/relationships" r:id="rId2"/>
          </a:graphicData>
        </a:graphic>
      </p:graphicFrame>
      <p:grpSp>
        <p:nvGrpSpPr>
          <p:cNvPr id="11" name="组合 10">
            <a:extLst>
              <a:ext uri="{FF2B5EF4-FFF2-40B4-BE49-F238E27FC236}">
                <a16:creationId xmlns:a16="http://schemas.microsoft.com/office/drawing/2014/main" id="{7C18BE57-C223-4215-9F31-8F9D7F17C52C}"/>
              </a:ext>
            </a:extLst>
          </p:cNvPr>
          <p:cNvGrpSpPr/>
          <p:nvPr/>
        </p:nvGrpSpPr>
        <p:grpSpPr>
          <a:xfrm>
            <a:off x="6251107" y="4375791"/>
            <a:ext cx="1014124" cy="1014124"/>
            <a:chOff x="5339862" y="3967872"/>
            <a:chExt cx="1512276" cy="1512276"/>
          </a:xfrm>
        </p:grpSpPr>
        <p:grpSp>
          <p:nvGrpSpPr>
            <p:cNvPr id="5" name="组合 4">
              <a:extLst>
                <a:ext uri="{FF2B5EF4-FFF2-40B4-BE49-F238E27FC236}">
                  <a16:creationId xmlns:a16="http://schemas.microsoft.com/office/drawing/2014/main" id="{A877C235-68DD-4820-B86E-A11ED3744C73}"/>
                </a:ext>
              </a:extLst>
            </p:cNvPr>
            <p:cNvGrpSpPr/>
            <p:nvPr/>
          </p:nvGrpSpPr>
          <p:grpSpPr>
            <a:xfrm>
              <a:off x="5339862" y="3967872"/>
              <a:ext cx="1512276" cy="1512276"/>
              <a:chOff x="5233182" y="3789682"/>
              <a:chExt cx="1512276" cy="1512276"/>
            </a:xfrm>
          </p:grpSpPr>
          <p:sp>
            <p:nvSpPr>
              <p:cNvPr id="4" name="椭圆 3">
                <a:extLst>
                  <a:ext uri="{FF2B5EF4-FFF2-40B4-BE49-F238E27FC236}">
                    <a16:creationId xmlns:a16="http://schemas.microsoft.com/office/drawing/2014/main" id="{3D319787-3740-45AD-A8C9-66AD9A736AE7}"/>
                  </a:ext>
                </a:extLst>
              </p:cNvPr>
              <p:cNvSpPr>
                <a:spLocks/>
              </p:cNvSpPr>
              <p:nvPr/>
            </p:nvSpPr>
            <p:spPr>
              <a:xfrm>
                <a:off x="5233182" y="3789682"/>
                <a:ext cx="1473157" cy="1512276"/>
              </a:xfrm>
              <a:prstGeom prst="ellipse">
                <a:avLst/>
              </a:prstGeom>
              <a:solidFill>
                <a:schemeClr val="bg1">
                  <a:lumMod val="9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dirty="0">
                  <a:solidFill>
                    <a:schemeClr val="accent2"/>
                  </a:solidFill>
                </a:endParaRPr>
              </a:p>
            </p:txBody>
          </p:sp>
          <p:sp>
            <p:nvSpPr>
              <p:cNvPr id="3" name="弧形 2">
                <a:extLst>
                  <a:ext uri="{FF2B5EF4-FFF2-40B4-BE49-F238E27FC236}">
                    <a16:creationId xmlns:a16="http://schemas.microsoft.com/office/drawing/2014/main" id="{FBE4EB5D-D627-4FC9-B426-BF20A57C48A5}"/>
                  </a:ext>
                </a:extLst>
              </p:cNvPr>
              <p:cNvSpPr>
                <a:spLocks/>
              </p:cNvSpPr>
              <p:nvPr/>
            </p:nvSpPr>
            <p:spPr>
              <a:xfrm>
                <a:off x="5233182" y="3789682"/>
                <a:ext cx="1512276" cy="1512276"/>
              </a:xfrm>
              <a:prstGeom prst="arc">
                <a:avLst>
                  <a:gd name="adj1" fmla="val 16200000"/>
                  <a:gd name="adj2" fmla="val 13628895"/>
                </a:avLst>
              </a:prstGeom>
              <a:ln w="101600"/>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sz="1600"/>
              </a:p>
            </p:txBody>
          </p:sp>
        </p:grpSp>
        <p:sp>
          <p:nvSpPr>
            <p:cNvPr id="6" name="文本框 5">
              <a:extLst>
                <a:ext uri="{FF2B5EF4-FFF2-40B4-BE49-F238E27FC236}">
                  <a16:creationId xmlns:a16="http://schemas.microsoft.com/office/drawing/2014/main" id="{25031731-C243-440C-A767-748A580ECF62}"/>
                </a:ext>
              </a:extLst>
            </p:cNvPr>
            <p:cNvSpPr txBox="1"/>
            <p:nvPr/>
          </p:nvSpPr>
          <p:spPr>
            <a:xfrm>
              <a:off x="5339862" y="4436624"/>
              <a:ext cx="1512276" cy="574773"/>
            </a:xfrm>
            <a:prstGeom prst="rect">
              <a:avLst/>
            </a:prstGeom>
            <a:noFill/>
          </p:spPr>
          <p:txBody>
            <a:bodyPr wrap="square" rtlCol="0">
              <a:spAutoFit/>
            </a:bodyPr>
            <a:lstStyle/>
            <a:p>
              <a:pPr algn="ctr">
                <a:lnSpc>
                  <a:spcPct val="120000"/>
                </a:lnSpc>
              </a:pPr>
              <a:r>
                <a:rPr lang="en-US" altLang="zh-CN" sz="2400" dirty="0">
                  <a:solidFill>
                    <a:schemeClr val="accent1"/>
                  </a:solidFill>
                  <a:latin typeface="+mj-lt"/>
                </a:rPr>
                <a:t>85%</a:t>
              </a:r>
              <a:endParaRPr lang="zh-CN" altLang="en-US" sz="2400" dirty="0">
                <a:solidFill>
                  <a:schemeClr val="accent1"/>
                </a:solidFill>
                <a:latin typeface="+mj-lt"/>
              </a:endParaRPr>
            </a:p>
          </p:txBody>
        </p:sp>
      </p:grpSp>
      <p:sp>
        <p:nvSpPr>
          <p:cNvPr id="52" name="文本框 51">
            <a:extLst>
              <a:ext uri="{FF2B5EF4-FFF2-40B4-BE49-F238E27FC236}">
                <a16:creationId xmlns:a16="http://schemas.microsoft.com/office/drawing/2014/main" id="{82BDF668-8F20-4C23-94AF-03AE797809B4}"/>
              </a:ext>
            </a:extLst>
          </p:cNvPr>
          <p:cNvSpPr txBox="1"/>
          <p:nvPr/>
        </p:nvSpPr>
        <p:spPr>
          <a:xfrm>
            <a:off x="6096000" y="5654869"/>
            <a:ext cx="1324337" cy="347298"/>
          </a:xfrm>
          <a:prstGeom prst="rect">
            <a:avLst/>
          </a:prstGeom>
          <a:noFill/>
        </p:spPr>
        <p:txBody>
          <a:bodyPr wrap="square" rtlCol="0">
            <a:spAutoFit/>
          </a:bodyPr>
          <a:lstStyle/>
          <a:p>
            <a:pPr algn="ctr"/>
            <a:r>
              <a:rPr lang="zh-CN" altLang="en-US" dirty="0">
                <a:solidFill>
                  <a:schemeClr val="accent1"/>
                </a:solidFill>
                <a:latin typeface="+mj-ea"/>
                <a:ea typeface="+mj-ea"/>
              </a:rPr>
              <a:t>产品</a:t>
            </a:r>
            <a:r>
              <a:rPr lang="en-US" altLang="zh-CN" dirty="0">
                <a:solidFill>
                  <a:schemeClr val="accent1"/>
                </a:solidFill>
                <a:latin typeface="+mj-ea"/>
                <a:ea typeface="+mj-ea"/>
              </a:rPr>
              <a:t>A</a:t>
            </a:r>
            <a:endParaRPr lang="zh-CN" altLang="en-US" dirty="0">
              <a:solidFill>
                <a:schemeClr val="accent1"/>
              </a:solidFill>
              <a:latin typeface="+mj-ea"/>
              <a:ea typeface="+mj-ea"/>
            </a:endParaRPr>
          </a:p>
        </p:txBody>
      </p:sp>
      <p:grpSp>
        <p:nvGrpSpPr>
          <p:cNvPr id="10" name="组合 9">
            <a:extLst>
              <a:ext uri="{FF2B5EF4-FFF2-40B4-BE49-F238E27FC236}">
                <a16:creationId xmlns:a16="http://schemas.microsoft.com/office/drawing/2014/main" id="{A8B02126-4D83-44B4-9389-2EA385A27B8E}"/>
              </a:ext>
            </a:extLst>
          </p:cNvPr>
          <p:cNvGrpSpPr/>
          <p:nvPr/>
        </p:nvGrpSpPr>
        <p:grpSpPr>
          <a:xfrm>
            <a:off x="8253057" y="4375791"/>
            <a:ext cx="1014124" cy="1014124"/>
            <a:chOff x="7625912" y="3967872"/>
            <a:chExt cx="1512276" cy="1512276"/>
          </a:xfrm>
        </p:grpSpPr>
        <p:grpSp>
          <p:nvGrpSpPr>
            <p:cNvPr id="54" name="组合 53">
              <a:extLst>
                <a:ext uri="{FF2B5EF4-FFF2-40B4-BE49-F238E27FC236}">
                  <a16:creationId xmlns:a16="http://schemas.microsoft.com/office/drawing/2014/main" id="{56E80E9E-A562-41BA-806D-59ABBD499244}"/>
                </a:ext>
              </a:extLst>
            </p:cNvPr>
            <p:cNvGrpSpPr/>
            <p:nvPr/>
          </p:nvGrpSpPr>
          <p:grpSpPr>
            <a:xfrm>
              <a:off x="7625912" y="3967872"/>
              <a:ext cx="1512276" cy="1512276"/>
              <a:chOff x="5233182" y="3789682"/>
              <a:chExt cx="1512276" cy="1512276"/>
            </a:xfrm>
          </p:grpSpPr>
          <p:sp>
            <p:nvSpPr>
              <p:cNvPr id="57" name="椭圆 56">
                <a:extLst>
                  <a:ext uri="{FF2B5EF4-FFF2-40B4-BE49-F238E27FC236}">
                    <a16:creationId xmlns:a16="http://schemas.microsoft.com/office/drawing/2014/main" id="{4FE003B3-B0AB-448C-852D-446830D0CE42}"/>
                  </a:ext>
                </a:extLst>
              </p:cNvPr>
              <p:cNvSpPr>
                <a:spLocks/>
              </p:cNvSpPr>
              <p:nvPr/>
            </p:nvSpPr>
            <p:spPr>
              <a:xfrm>
                <a:off x="5233182" y="3789682"/>
                <a:ext cx="1473157" cy="1512276"/>
              </a:xfrm>
              <a:prstGeom prst="ellipse">
                <a:avLst/>
              </a:prstGeom>
              <a:solidFill>
                <a:schemeClr val="bg1">
                  <a:lumMod val="9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dirty="0">
                  <a:solidFill>
                    <a:schemeClr val="accent2"/>
                  </a:solidFill>
                </a:endParaRPr>
              </a:p>
            </p:txBody>
          </p:sp>
          <p:sp>
            <p:nvSpPr>
              <p:cNvPr id="58" name="弧形 57">
                <a:extLst>
                  <a:ext uri="{FF2B5EF4-FFF2-40B4-BE49-F238E27FC236}">
                    <a16:creationId xmlns:a16="http://schemas.microsoft.com/office/drawing/2014/main" id="{25D951A8-080F-494B-935D-B057C9B45358}"/>
                  </a:ext>
                </a:extLst>
              </p:cNvPr>
              <p:cNvSpPr>
                <a:spLocks/>
              </p:cNvSpPr>
              <p:nvPr/>
            </p:nvSpPr>
            <p:spPr>
              <a:xfrm>
                <a:off x="5233182" y="3789682"/>
                <a:ext cx="1512276" cy="1512276"/>
              </a:xfrm>
              <a:prstGeom prst="arc">
                <a:avLst>
                  <a:gd name="adj1" fmla="val 16200000"/>
                  <a:gd name="adj2" fmla="val 4888789"/>
                </a:avLst>
              </a:prstGeom>
              <a:ln w="101600"/>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sz="1600"/>
              </a:p>
            </p:txBody>
          </p:sp>
        </p:grpSp>
        <p:sp>
          <p:nvSpPr>
            <p:cNvPr id="55" name="文本框 54">
              <a:extLst>
                <a:ext uri="{FF2B5EF4-FFF2-40B4-BE49-F238E27FC236}">
                  <a16:creationId xmlns:a16="http://schemas.microsoft.com/office/drawing/2014/main" id="{B06E0468-3E3D-4AEF-A5F2-1ED264ACB541}"/>
                </a:ext>
              </a:extLst>
            </p:cNvPr>
            <p:cNvSpPr txBox="1"/>
            <p:nvPr/>
          </p:nvSpPr>
          <p:spPr>
            <a:xfrm>
              <a:off x="7625912" y="4436624"/>
              <a:ext cx="1512276" cy="574773"/>
            </a:xfrm>
            <a:prstGeom prst="rect">
              <a:avLst/>
            </a:prstGeom>
            <a:noFill/>
          </p:spPr>
          <p:txBody>
            <a:bodyPr wrap="square" rtlCol="0">
              <a:spAutoFit/>
            </a:bodyPr>
            <a:lstStyle/>
            <a:p>
              <a:pPr algn="ctr">
                <a:lnSpc>
                  <a:spcPct val="120000"/>
                </a:lnSpc>
              </a:pPr>
              <a:r>
                <a:rPr lang="en-US" altLang="zh-CN" sz="2400" dirty="0">
                  <a:solidFill>
                    <a:schemeClr val="accent1"/>
                  </a:solidFill>
                  <a:latin typeface="+mj-lt"/>
                </a:rPr>
                <a:t>46%</a:t>
              </a:r>
              <a:endParaRPr lang="zh-CN" altLang="en-US" sz="2400" dirty="0">
                <a:solidFill>
                  <a:schemeClr val="accent1"/>
                </a:solidFill>
                <a:latin typeface="+mj-lt"/>
              </a:endParaRPr>
            </a:p>
          </p:txBody>
        </p:sp>
      </p:grpSp>
      <p:sp>
        <p:nvSpPr>
          <p:cNvPr id="56" name="文本框 55">
            <a:extLst>
              <a:ext uri="{FF2B5EF4-FFF2-40B4-BE49-F238E27FC236}">
                <a16:creationId xmlns:a16="http://schemas.microsoft.com/office/drawing/2014/main" id="{F0ED2C93-5FFF-424C-93D8-FDD4FBEE459B}"/>
              </a:ext>
            </a:extLst>
          </p:cNvPr>
          <p:cNvSpPr txBox="1"/>
          <p:nvPr/>
        </p:nvSpPr>
        <p:spPr>
          <a:xfrm>
            <a:off x="8097950" y="5654869"/>
            <a:ext cx="1324337" cy="347298"/>
          </a:xfrm>
          <a:prstGeom prst="rect">
            <a:avLst/>
          </a:prstGeom>
          <a:noFill/>
        </p:spPr>
        <p:txBody>
          <a:bodyPr wrap="square" rtlCol="0">
            <a:spAutoFit/>
          </a:bodyPr>
          <a:lstStyle/>
          <a:p>
            <a:pPr algn="ctr"/>
            <a:r>
              <a:rPr lang="zh-CN" altLang="en-US" dirty="0">
                <a:solidFill>
                  <a:schemeClr val="accent1"/>
                </a:solidFill>
                <a:latin typeface="+mj-ea"/>
                <a:ea typeface="+mj-ea"/>
              </a:rPr>
              <a:t>产品</a:t>
            </a:r>
            <a:r>
              <a:rPr lang="en-US" altLang="zh-CN" dirty="0">
                <a:solidFill>
                  <a:schemeClr val="accent1"/>
                </a:solidFill>
                <a:latin typeface="+mj-ea"/>
                <a:ea typeface="+mj-ea"/>
              </a:rPr>
              <a:t>B</a:t>
            </a:r>
            <a:endParaRPr lang="zh-CN" altLang="en-US" dirty="0">
              <a:solidFill>
                <a:schemeClr val="accent1"/>
              </a:solidFill>
              <a:latin typeface="+mj-ea"/>
              <a:ea typeface="+mj-ea"/>
            </a:endParaRPr>
          </a:p>
        </p:txBody>
      </p:sp>
      <p:grpSp>
        <p:nvGrpSpPr>
          <p:cNvPr id="9" name="组合 8">
            <a:extLst>
              <a:ext uri="{FF2B5EF4-FFF2-40B4-BE49-F238E27FC236}">
                <a16:creationId xmlns:a16="http://schemas.microsoft.com/office/drawing/2014/main" id="{38AD6AF3-D5C5-4596-A03E-9E7E7D01B5BE}"/>
              </a:ext>
            </a:extLst>
          </p:cNvPr>
          <p:cNvGrpSpPr/>
          <p:nvPr/>
        </p:nvGrpSpPr>
        <p:grpSpPr>
          <a:xfrm>
            <a:off x="10255007" y="4375791"/>
            <a:ext cx="1014124" cy="1014124"/>
            <a:chOff x="9911962" y="3967872"/>
            <a:chExt cx="1512276" cy="1512276"/>
          </a:xfrm>
        </p:grpSpPr>
        <p:grpSp>
          <p:nvGrpSpPr>
            <p:cNvPr id="60" name="组合 59">
              <a:extLst>
                <a:ext uri="{FF2B5EF4-FFF2-40B4-BE49-F238E27FC236}">
                  <a16:creationId xmlns:a16="http://schemas.microsoft.com/office/drawing/2014/main" id="{37D0812C-1FA1-4F54-A6E6-187933D35327}"/>
                </a:ext>
              </a:extLst>
            </p:cNvPr>
            <p:cNvGrpSpPr/>
            <p:nvPr/>
          </p:nvGrpSpPr>
          <p:grpSpPr>
            <a:xfrm>
              <a:off x="9911962" y="3967872"/>
              <a:ext cx="1512276" cy="1512276"/>
              <a:chOff x="5233182" y="3789682"/>
              <a:chExt cx="1512276" cy="1512276"/>
            </a:xfrm>
          </p:grpSpPr>
          <p:sp>
            <p:nvSpPr>
              <p:cNvPr id="63" name="椭圆 62">
                <a:extLst>
                  <a:ext uri="{FF2B5EF4-FFF2-40B4-BE49-F238E27FC236}">
                    <a16:creationId xmlns:a16="http://schemas.microsoft.com/office/drawing/2014/main" id="{5550BAAC-4203-44A1-B08A-0A7ECCFF812F}"/>
                  </a:ext>
                </a:extLst>
              </p:cNvPr>
              <p:cNvSpPr>
                <a:spLocks/>
              </p:cNvSpPr>
              <p:nvPr/>
            </p:nvSpPr>
            <p:spPr>
              <a:xfrm>
                <a:off x="5233182" y="3789682"/>
                <a:ext cx="1473157" cy="1512276"/>
              </a:xfrm>
              <a:prstGeom prst="ellipse">
                <a:avLst/>
              </a:prstGeom>
              <a:solidFill>
                <a:schemeClr val="bg1">
                  <a:lumMod val="9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dirty="0">
                  <a:solidFill>
                    <a:schemeClr val="accent2"/>
                  </a:solidFill>
                </a:endParaRPr>
              </a:p>
            </p:txBody>
          </p:sp>
          <p:sp>
            <p:nvSpPr>
              <p:cNvPr id="64" name="弧形 63">
                <a:extLst>
                  <a:ext uri="{FF2B5EF4-FFF2-40B4-BE49-F238E27FC236}">
                    <a16:creationId xmlns:a16="http://schemas.microsoft.com/office/drawing/2014/main" id="{4E0F949B-542C-4A97-A025-1A279B59B6FC}"/>
                  </a:ext>
                </a:extLst>
              </p:cNvPr>
              <p:cNvSpPr>
                <a:spLocks/>
              </p:cNvSpPr>
              <p:nvPr/>
            </p:nvSpPr>
            <p:spPr>
              <a:xfrm>
                <a:off x="5233182" y="3789682"/>
                <a:ext cx="1512276" cy="1512276"/>
              </a:xfrm>
              <a:prstGeom prst="arc">
                <a:avLst>
                  <a:gd name="adj1" fmla="val 16200000"/>
                  <a:gd name="adj2" fmla="val 10173267"/>
                </a:avLst>
              </a:prstGeom>
              <a:ln w="101600"/>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sz="1600"/>
              </a:p>
            </p:txBody>
          </p:sp>
        </p:grpSp>
        <p:sp>
          <p:nvSpPr>
            <p:cNvPr id="61" name="文本框 60">
              <a:extLst>
                <a:ext uri="{FF2B5EF4-FFF2-40B4-BE49-F238E27FC236}">
                  <a16:creationId xmlns:a16="http://schemas.microsoft.com/office/drawing/2014/main" id="{323E4289-2676-499A-9253-F75C14C46E2B}"/>
                </a:ext>
              </a:extLst>
            </p:cNvPr>
            <p:cNvSpPr txBox="1"/>
            <p:nvPr/>
          </p:nvSpPr>
          <p:spPr>
            <a:xfrm>
              <a:off x="9911962" y="4436624"/>
              <a:ext cx="1512276" cy="574773"/>
            </a:xfrm>
            <a:prstGeom prst="rect">
              <a:avLst/>
            </a:prstGeom>
            <a:noFill/>
          </p:spPr>
          <p:txBody>
            <a:bodyPr wrap="square" rtlCol="0">
              <a:spAutoFit/>
            </a:bodyPr>
            <a:lstStyle/>
            <a:p>
              <a:pPr algn="ctr">
                <a:lnSpc>
                  <a:spcPct val="120000"/>
                </a:lnSpc>
              </a:pPr>
              <a:r>
                <a:rPr lang="en-US" altLang="zh-CN" sz="2400" dirty="0">
                  <a:solidFill>
                    <a:schemeClr val="accent1"/>
                  </a:solidFill>
                  <a:latin typeface="+mj-lt"/>
                </a:rPr>
                <a:t>71%</a:t>
              </a:r>
              <a:endParaRPr lang="zh-CN" altLang="en-US" sz="2400" dirty="0">
                <a:solidFill>
                  <a:schemeClr val="accent1"/>
                </a:solidFill>
                <a:latin typeface="+mj-lt"/>
              </a:endParaRPr>
            </a:p>
          </p:txBody>
        </p:sp>
      </p:grpSp>
      <p:sp>
        <p:nvSpPr>
          <p:cNvPr id="62" name="文本框 61">
            <a:extLst>
              <a:ext uri="{FF2B5EF4-FFF2-40B4-BE49-F238E27FC236}">
                <a16:creationId xmlns:a16="http://schemas.microsoft.com/office/drawing/2014/main" id="{0D7DD151-621C-4AA7-8F67-AABF7A6230B5}"/>
              </a:ext>
            </a:extLst>
          </p:cNvPr>
          <p:cNvSpPr txBox="1"/>
          <p:nvPr/>
        </p:nvSpPr>
        <p:spPr>
          <a:xfrm>
            <a:off x="10099901" y="5654869"/>
            <a:ext cx="1324337" cy="347298"/>
          </a:xfrm>
          <a:prstGeom prst="rect">
            <a:avLst/>
          </a:prstGeom>
          <a:noFill/>
        </p:spPr>
        <p:txBody>
          <a:bodyPr wrap="square" rtlCol="0">
            <a:spAutoFit/>
          </a:bodyPr>
          <a:lstStyle/>
          <a:p>
            <a:pPr algn="ctr"/>
            <a:r>
              <a:rPr lang="zh-CN" altLang="en-US" dirty="0">
                <a:solidFill>
                  <a:schemeClr val="accent1"/>
                </a:solidFill>
                <a:latin typeface="+mj-ea"/>
                <a:ea typeface="+mj-ea"/>
              </a:rPr>
              <a:t>产品</a:t>
            </a:r>
            <a:r>
              <a:rPr lang="en-US" altLang="zh-CN" dirty="0">
                <a:solidFill>
                  <a:schemeClr val="accent1"/>
                </a:solidFill>
                <a:latin typeface="+mj-ea"/>
                <a:ea typeface="+mj-ea"/>
              </a:rPr>
              <a:t>C</a:t>
            </a:r>
            <a:endParaRPr lang="zh-CN" altLang="en-US" dirty="0">
              <a:solidFill>
                <a:schemeClr val="accent1"/>
              </a:solidFill>
              <a:latin typeface="+mj-ea"/>
              <a:ea typeface="+mj-ea"/>
            </a:endParaRPr>
          </a:p>
        </p:txBody>
      </p:sp>
      <p:sp>
        <p:nvSpPr>
          <p:cNvPr id="65" name="文本框 64">
            <a:extLst>
              <a:ext uri="{FF2B5EF4-FFF2-40B4-BE49-F238E27FC236}">
                <a16:creationId xmlns:a16="http://schemas.microsoft.com/office/drawing/2014/main" id="{82D43B8D-247B-4682-A2C8-0B2ABC2A326E}"/>
              </a:ext>
            </a:extLst>
          </p:cNvPr>
          <p:cNvSpPr txBox="1"/>
          <p:nvPr/>
        </p:nvSpPr>
        <p:spPr>
          <a:xfrm>
            <a:off x="6096000" y="3562831"/>
            <a:ext cx="5483374" cy="500393"/>
          </a:xfrm>
          <a:prstGeom prst="rect">
            <a:avLst/>
          </a:prstGeom>
          <a:noFill/>
        </p:spPr>
        <p:txBody>
          <a:bodyPr wrap="square">
            <a:spAutoFit/>
          </a:bodyPr>
          <a:lstStyle/>
          <a:p>
            <a:pPr algn="ctr">
              <a:lnSpc>
                <a:spcPct val="120000"/>
              </a:lnSpc>
            </a:pPr>
            <a:r>
              <a:rPr lang="zh-CN" altLang="en-US" sz="2000" dirty="0">
                <a:solidFill>
                  <a:schemeClr val="accent1"/>
                </a:solidFill>
                <a:latin typeface="+mj-ea"/>
                <a:ea typeface="+mj-ea"/>
              </a:rPr>
              <a:t>产品转化率</a:t>
            </a:r>
          </a:p>
        </p:txBody>
      </p:sp>
      <p:sp>
        <p:nvSpPr>
          <p:cNvPr id="72" name="文本框 71">
            <a:extLst>
              <a:ext uri="{FF2B5EF4-FFF2-40B4-BE49-F238E27FC236}">
                <a16:creationId xmlns:a16="http://schemas.microsoft.com/office/drawing/2014/main" id="{72D9919C-12AC-4173-9963-C08AFA15AA03}"/>
              </a:ext>
            </a:extLst>
          </p:cNvPr>
          <p:cNvSpPr txBox="1"/>
          <p:nvPr/>
        </p:nvSpPr>
        <p:spPr>
          <a:xfrm>
            <a:off x="857032" y="2202349"/>
            <a:ext cx="4677576" cy="844185"/>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请在此输入有关于工作业务的相关说明，以便于观众更好的理解，输入文字时可以直接复制，粘贴时请选择右键只保留文本。</a:t>
            </a:r>
            <a:endParaRPr lang="en-US" altLang="zh-CN" sz="1400" dirty="0">
              <a:solidFill>
                <a:srgbClr val="0E301D"/>
              </a:solidFill>
              <a:latin typeface="+mn-ea"/>
            </a:endParaRPr>
          </a:p>
        </p:txBody>
      </p:sp>
      <p:grpSp>
        <p:nvGrpSpPr>
          <p:cNvPr id="73" name="组合 72">
            <a:extLst>
              <a:ext uri="{FF2B5EF4-FFF2-40B4-BE49-F238E27FC236}">
                <a16:creationId xmlns:a16="http://schemas.microsoft.com/office/drawing/2014/main" id="{BA8AC2A0-7D52-40A2-92E7-0DF05D6D407E}"/>
              </a:ext>
            </a:extLst>
          </p:cNvPr>
          <p:cNvGrpSpPr/>
          <p:nvPr/>
        </p:nvGrpSpPr>
        <p:grpSpPr>
          <a:xfrm>
            <a:off x="933231" y="1295957"/>
            <a:ext cx="1922780" cy="532662"/>
            <a:chOff x="1417320" y="1970308"/>
            <a:chExt cx="1922780" cy="532662"/>
          </a:xfrm>
        </p:grpSpPr>
        <p:sp>
          <p:nvSpPr>
            <p:cNvPr id="74" name="矩形: 圆角 73">
              <a:extLst>
                <a:ext uri="{FF2B5EF4-FFF2-40B4-BE49-F238E27FC236}">
                  <a16:creationId xmlns:a16="http://schemas.microsoft.com/office/drawing/2014/main" id="{85CC7F0C-3846-434F-B492-817B164A4771}"/>
                </a:ext>
              </a:extLst>
            </p:cNvPr>
            <p:cNvSpPr>
              <a:spLocks/>
            </p:cNvSpPr>
            <p:nvPr/>
          </p:nvSpPr>
          <p:spPr>
            <a:xfrm>
              <a:off x="1417320" y="1970308"/>
              <a:ext cx="192278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75" name="组合 74">
              <a:extLst>
                <a:ext uri="{FF2B5EF4-FFF2-40B4-BE49-F238E27FC236}">
                  <a16:creationId xmlns:a16="http://schemas.microsoft.com/office/drawing/2014/main" id="{D1843CDD-5177-4B39-89D7-D481EF2803AC}"/>
                </a:ext>
              </a:extLst>
            </p:cNvPr>
            <p:cNvGrpSpPr/>
            <p:nvPr/>
          </p:nvGrpSpPr>
          <p:grpSpPr>
            <a:xfrm>
              <a:off x="1604279" y="2044618"/>
              <a:ext cx="1548862" cy="384042"/>
              <a:chOff x="1675999" y="2437360"/>
              <a:chExt cx="1548862" cy="384042"/>
            </a:xfrm>
          </p:grpSpPr>
          <p:sp>
            <p:nvSpPr>
              <p:cNvPr id="76" name="文本框 75">
                <a:extLst>
                  <a:ext uri="{FF2B5EF4-FFF2-40B4-BE49-F238E27FC236}">
                    <a16:creationId xmlns:a16="http://schemas.microsoft.com/office/drawing/2014/main" id="{72699454-370A-4AAA-BF89-235326CB0A62}"/>
                  </a:ext>
                </a:extLst>
              </p:cNvPr>
              <p:cNvSpPr txBox="1"/>
              <p:nvPr/>
            </p:nvSpPr>
            <p:spPr>
              <a:xfrm>
                <a:off x="2003085" y="2437360"/>
                <a:ext cx="1221776"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重点数据</a:t>
                </a:r>
              </a:p>
            </p:txBody>
          </p:sp>
          <p:pic>
            <p:nvPicPr>
              <p:cNvPr id="77" name="图形 76" descr="文档">
                <a:extLst>
                  <a:ext uri="{FF2B5EF4-FFF2-40B4-BE49-F238E27FC236}">
                    <a16:creationId xmlns:a16="http://schemas.microsoft.com/office/drawing/2014/main" id="{88D4C5AB-3277-4A8C-8DFF-8379CEA61CF1}"/>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grpSp>
      <p:grpSp>
        <p:nvGrpSpPr>
          <p:cNvPr id="36" name="组合 35">
            <a:extLst>
              <a:ext uri="{FF2B5EF4-FFF2-40B4-BE49-F238E27FC236}">
                <a16:creationId xmlns:a16="http://schemas.microsoft.com/office/drawing/2014/main" id="{028F7A19-E567-4668-A211-FA4222B8C87C}"/>
              </a:ext>
            </a:extLst>
          </p:cNvPr>
          <p:cNvGrpSpPr/>
          <p:nvPr/>
        </p:nvGrpSpPr>
        <p:grpSpPr>
          <a:xfrm>
            <a:off x="1600200" y="280461"/>
            <a:ext cx="8974493" cy="630941"/>
            <a:chOff x="1600200" y="2354561"/>
            <a:chExt cx="8974493" cy="630941"/>
          </a:xfrm>
        </p:grpSpPr>
        <p:sp>
          <p:nvSpPr>
            <p:cNvPr id="38" name="文本框 37">
              <a:extLst>
                <a:ext uri="{FF2B5EF4-FFF2-40B4-BE49-F238E27FC236}">
                  <a16:creationId xmlns:a16="http://schemas.microsoft.com/office/drawing/2014/main" id="{CEE9D381-12EE-4B56-8451-678995B8A658}"/>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9" name="文本框 38">
              <a:extLst>
                <a:ext uri="{FF2B5EF4-FFF2-40B4-BE49-F238E27FC236}">
                  <a16:creationId xmlns:a16="http://schemas.microsoft.com/office/drawing/2014/main" id="{B3FF904C-CBFD-421A-86DE-93F1C9DFDBFB}"/>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工作业绩概况</a:t>
              </a:r>
            </a:p>
          </p:txBody>
        </p:sp>
        <p:grpSp>
          <p:nvGrpSpPr>
            <p:cNvPr id="40" name="组合 39">
              <a:extLst>
                <a:ext uri="{FF2B5EF4-FFF2-40B4-BE49-F238E27FC236}">
                  <a16:creationId xmlns:a16="http://schemas.microsoft.com/office/drawing/2014/main" id="{2E8F3DFA-594C-4733-817D-1E1CB7700B8C}"/>
                </a:ext>
              </a:extLst>
            </p:cNvPr>
            <p:cNvGrpSpPr/>
            <p:nvPr/>
          </p:nvGrpSpPr>
          <p:grpSpPr>
            <a:xfrm>
              <a:off x="1600200" y="2816225"/>
              <a:ext cx="3464767" cy="0"/>
              <a:chOff x="1600200" y="3048873"/>
              <a:chExt cx="3464767" cy="0"/>
            </a:xfrm>
          </p:grpSpPr>
          <p:cxnSp>
            <p:nvCxnSpPr>
              <p:cNvPr id="44" name="直接连接符 43">
                <a:extLst>
                  <a:ext uri="{FF2B5EF4-FFF2-40B4-BE49-F238E27FC236}">
                    <a16:creationId xmlns:a16="http://schemas.microsoft.com/office/drawing/2014/main" id="{BC88C9A8-2F9A-4062-AA41-27C890D11408}"/>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0F53CA3-CDB3-4B5D-B51D-9F0308B658D4}"/>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4D150786-60C6-4762-A33B-4659C974E0F7}"/>
                </a:ext>
              </a:extLst>
            </p:cNvPr>
            <p:cNvGrpSpPr/>
            <p:nvPr/>
          </p:nvGrpSpPr>
          <p:grpSpPr>
            <a:xfrm flipH="1">
              <a:off x="7109926" y="2816225"/>
              <a:ext cx="3464767" cy="0"/>
              <a:chOff x="1600200" y="3048873"/>
              <a:chExt cx="3464767" cy="0"/>
            </a:xfrm>
          </p:grpSpPr>
          <p:cxnSp>
            <p:nvCxnSpPr>
              <p:cNvPr id="42" name="直接连接符 41">
                <a:extLst>
                  <a:ext uri="{FF2B5EF4-FFF2-40B4-BE49-F238E27FC236}">
                    <a16:creationId xmlns:a16="http://schemas.microsoft.com/office/drawing/2014/main" id="{E6088570-18C7-4814-B544-4E4CE74F98D6}"/>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7DB4BC38-5866-4169-A312-9CD22DDBD054}"/>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47" name="文本框 46">
            <a:extLst>
              <a:ext uri="{FF2B5EF4-FFF2-40B4-BE49-F238E27FC236}">
                <a16:creationId xmlns:a16="http://schemas.microsoft.com/office/drawing/2014/main" id="{DD2F8969-D575-49FC-A123-B4EB08A29846}"/>
              </a:ext>
            </a:extLst>
          </p:cNvPr>
          <p:cNvSpPr txBox="1"/>
          <p:nvPr/>
        </p:nvSpPr>
        <p:spPr>
          <a:xfrm>
            <a:off x="6382748" y="2202349"/>
            <a:ext cx="4677576" cy="844185"/>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请在此输入有关于工作业务的相关说明，以便于观众更好的理解，输入文字时可以直接复制，粘贴时请选择右键只保留文本。</a:t>
            </a:r>
            <a:endParaRPr lang="en-US" altLang="zh-CN" sz="1400" dirty="0">
              <a:solidFill>
                <a:srgbClr val="0E301D"/>
              </a:solidFill>
              <a:latin typeface="+mn-ea"/>
            </a:endParaRPr>
          </a:p>
        </p:txBody>
      </p:sp>
      <p:grpSp>
        <p:nvGrpSpPr>
          <p:cNvPr id="48" name="组合 47">
            <a:extLst>
              <a:ext uri="{FF2B5EF4-FFF2-40B4-BE49-F238E27FC236}">
                <a16:creationId xmlns:a16="http://schemas.microsoft.com/office/drawing/2014/main" id="{6C32F726-88CD-4232-A69D-7C0DAA63CE3B}"/>
              </a:ext>
            </a:extLst>
          </p:cNvPr>
          <p:cNvGrpSpPr/>
          <p:nvPr/>
        </p:nvGrpSpPr>
        <p:grpSpPr>
          <a:xfrm>
            <a:off x="6458947" y="1295957"/>
            <a:ext cx="1922780" cy="532662"/>
            <a:chOff x="1417320" y="1970308"/>
            <a:chExt cx="1922780" cy="532662"/>
          </a:xfrm>
        </p:grpSpPr>
        <p:sp>
          <p:nvSpPr>
            <p:cNvPr id="49" name="矩形: 圆角 48">
              <a:extLst>
                <a:ext uri="{FF2B5EF4-FFF2-40B4-BE49-F238E27FC236}">
                  <a16:creationId xmlns:a16="http://schemas.microsoft.com/office/drawing/2014/main" id="{099C828B-A917-4A10-8813-681FD0EAB14A}"/>
                </a:ext>
              </a:extLst>
            </p:cNvPr>
            <p:cNvSpPr>
              <a:spLocks/>
            </p:cNvSpPr>
            <p:nvPr/>
          </p:nvSpPr>
          <p:spPr>
            <a:xfrm>
              <a:off x="1417320" y="1970308"/>
              <a:ext cx="1922780"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50" name="组合 49">
              <a:extLst>
                <a:ext uri="{FF2B5EF4-FFF2-40B4-BE49-F238E27FC236}">
                  <a16:creationId xmlns:a16="http://schemas.microsoft.com/office/drawing/2014/main" id="{81E59DBD-A927-4F0B-A844-DFC2DD3207CD}"/>
                </a:ext>
              </a:extLst>
            </p:cNvPr>
            <p:cNvGrpSpPr/>
            <p:nvPr/>
          </p:nvGrpSpPr>
          <p:grpSpPr>
            <a:xfrm>
              <a:off x="1604279" y="2044618"/>
              <a:ext cx="1548862" cy="384042"/>
              <a:chOff x="1675999" y="2437360"/>
              <a:chExt cx="1548862" cy="384042"/>
            </a:xfrm>
          </p:grpSpPr>
          <p:sp>
            <p:nvSpPr>
              <p:cNvPr id="51" name="文本框 50">
                <a:extLst>
                  <a:ext uri="{FF2B5EF4-FFF2-40B4-BE49-F238E27FC236}">
                    <a16:creationId xmlns:a16="http://schemas.microsoft.com/office/drawing/2014/main" id="{02CDE419-BD43-41BC-9663-D60C583AF83C}"/>
                  </a:ext>
                </a:extLst>
              </p:cNvPr>
              <p:cNvSpPr txBox="1"/>
              <p:nvPr/>
            </p:nvSpPr>
            <p:spPr>
              <a:xfrm>
                <a:off x="2003085" y="2437360"/>
                <a:ext cx="1221776" cy="384042"/>
              </a:xfrm>
              <a:prstGeom prst="rect">
                <a:avLst/>
              </a:prstGeom>
              <a:noFill/>
            </p:spPr>
            <p:txBody>
              <a:bodyPr wrap="square" rtlCol="0">
                <a:spAutoFit/>
              </a:bodyPr>
              <a:lstStyle/>
              <a:p>
                <a:pPr algn="just"/>
                <a:r>
                  <a:rPr lang="zh-CN" altLang="en-US" sz="2000" b="1" dirty="0">
                    <a:solidFill>
                      <a:schemeClr val="accent1"/>
                    </a:solidFill>
                    <a:latin typeface="+mj-ea"/>
                    <a:ea typeface="+mj-ea"/>
                  </a:rPr>
                  <a:t>重点数据</a:t>
                </a:r>
              </a:p>
            </p:txBody>
          </p:sp>
          <p:pic>
            <p:nvPicPr>
              <p:cNvPr id="53" name="图形 52" descr="文档">
                <a:extLst>
                  <a:ext uri="{FF2B5EF4-FFF2-40B4-BE49-F238E27FC236}">
                    <a16:creationId xmlns:a16="http://schemas.microsoft.com/office/drawing/2014/main" id="{00A9E08A-0F2C-47D0-B211-361157B3280C}"/>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grpSp>
    </p:spTree>
    <p:extLst>
      <p:ext uri="{BB962C8B-B14F-4D97-AF65-F5344CB8AC3E}">
        <p14:creationId xmlns:p14="http://schemas.microsoft.com/office/powerpoint/2010/main" val="105442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2B63FAF-1258-422A-8DA0-180F884451D8}"/>
              </a:ext>
            </a:extLst>
          </p:cNvPr>
          <p:cNvGrpSpPr/>
          <p:nvPr/>
        </p:nvGrpSpPr>
        <p:grpSpPr>
          <a:xfrm>
            <a:off x="5976627" y="2326746"/>
            <a:ext cx="4641058" cy="2204508"/>
            <a:chOff x="5770111" y="2470354"/>
            <a:chExt cx="4641058" cy="2204508"/>
          </a:xfrm>
        </p:grpSpPr>
        <p:sp>
          <p:nvSpPr>
            <p:cNvPr id="21" name="文本框 20">
              <a:extLst>
                <a:ext uri="{FF2B5EF4-FFF2-40B4-BE49-F238E27FC236}">
                  <a16:creationId xmlns:a16="http://schemas.microsoft.com/office/drawing/2014/main" id="{F4EBD5E4-F67C-4A59-B0AF-AE043C7A6B4D}"/>
                </a:ext>
              </a:extLst>
            </p:cNvPr>
            <p:cNvSpPr txBox="1"/>
            <p:nvPr/>
          </p:nvSpPr>
          <p:spPr>
            <a:xfrm>
              <a:off x="5770111" y="3827386"/>
              <a:ext cx="4641058" cy="847476"/>
            </a:xfrm>
            <a:prstGeom prst="rect">
              <a:avLst/>
            </a:prstGeom>
            <a:noFill/>
          </p:spPr>
          <p:txBody>
            <a:bodyPr wrap="square" rtlCol="0">
              <a:spAutoFit/>
            </a:bodyPr>
            <a:lstStyle/>
            <a:p>
              <a:pPr algn="just">
                <a:lnSpc>
                  <a:spcPct val="120000"/>
                </a:lnSpc>
              </a:pPr>
              <a:r>
                <a:rPr lang="zh-CN" altLang="en-US" sz="1400" dirty="0">
                  <a:solidFill>
                    <a:srgbClr val="0E301D"/>
                  </a:solidFill>
                  <a:latin typeface="+mn-ea"/>
                </a:rPr>
                <a:t>请在此输入有关于问题改进的相关说明，以便于观众更好的理解，输入文字时可以直接复制，粘贴时请选择右键只保留文本。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
          <p:nvSpPr>
            <p:cNvPr id="58" name="文本框 57">
              <a:extLst>
                <a:ext uri="{FF2B5EF4-FFF2-40B4-BE49-F238E27FC236}">
                  <a16:creationId xmlns:a16="http://schemas.microsoft.com/office/drawing/2014/main" id="{AF5A85F9-2650-4040-A7D7-37B7B796B08F}"/>
                </a:ext>
              </a:extLst>
            </p:cNvPr>
            <p:cNvSpPr txBox="1"/>
            <p:nvPr/>
          </p:nvSpPr>
          <p:spPr>
            <a:xfrm>
              <a:off x="5770111" y="2470354"/>
              <a:ext cx="4641058" cy="923330"/>
            </a:xfrm>
            <a:prstGeom prst="rect">
              <a:avLst/>
            </a:prstGeom>
            <a:noFill/>
          </p:spPr>
          <p:txBody>
            <a:bodyPr wrap="square" rtlCol="0">
              <a:spAutoFit/>
            </a:bodyPr>
            <a:lstStyle/>
            <a:p>
              <a:pPr algn="dist"/>
              <a:r>
                <a:rPr lang="zh-CN" altLang="en-US" sz="5400" b="1" dirty="0">
                  <a:latin typeface="+mj-ea"/>
                  <a:ea typeface="+mj-ea"/>
                </a:rPr>
                <a:t>问题改进计划</a:t>
              </a:r>
            </a:p>
          </p:txBody>
        </p:sp>
        <p:sp>
          <p:nvSpPr>
            <p:cNvPr id="59" name="文本框 58">
              <a:extLst>
                <a:ext uri="{FF2B5EF4-FFF2-40B4-BE49-F238E27FC236}">
                  <a16:creationId xmlns:a16="http://schemas.microsoft.com/office/drawing/2014/main" id="{C5F4AFD8-E5EF-4397-ABA4-239E57222923}"/>
                </a:ext>
              </a:extLst>
            </p:cNvPr>
            <p:cNvSpPr txBox="1"/>
            <p:nvPr/>
          </p:nvSpPr>
          <p:spPr>
            <a:xfrm>
              <a:off x="5770111" y="3327823"/>
              <a:ext cx="4641058" cy="296363"/>
            </a:xfrm>
            <a:prstGeom prst="rect">
              <a:avLst/>
            </a:prstGeom>
            <a:noFill/>
          </p:spPr>
          <p:txBody>
            <a:bodyPr wrap="square" rtlCol="0">
              <a:spAutoFit/>
            </a:bodyPr>
            <a:lstStyle/>
            <a:p>
              <a:pPr algn="dist">
                <a:lnSpc>
                  <a:spcPct val="120000"/>
                </a:lnSpc>
              </a:pPr>
              <a:r>
                <a:rPr lang="en-US" altLang="zh-CN" sz="1200" dirty="0">
                  <a:latin typeface="+mn-ea"/>
                </a:rPr>
                <a:t>Problem improvement plan</a:t>
              </a:r>
              <a:endParaRPr lang="zh-CN" altLang="en-US" sz="1200" dirty="0">
                <a:latin typeface="+mn-ea"/>
              </a:endParaRPr>
            </a:p>
          </p:txBody>
        </p:sp>
      </p:grpSp>
      <p:sp>
        <p:nvSpPr>
          <p:cNvPr id="27" name="文本框 26">
            <a:extLst>
              <a:ext uri="{FF2B5EF4-FFF2-40B4-BE49-F238E27FC236}">
                <a16:creationId xmlns:a16="http://schemas.microsoft.com/office/drawing/2014/main" id="{A0D68EDA-7CB5-4AD1-8A2B-5268873E7A75}"/>
              </a:ext>
            </a:extLst>
          </p:cNvPr>
          <p:cNvSpPr txBox="1"/>
          <p:nvPr/>
        </p:nvSpPr>
        <p:spPr>
          <a:xfrm>
            <a:off x="660400" y="2326732"/>
            <a:ext cx="2231380" cy="830997"/>
          </a:xfrm>
          <a:prstGeom prst="rect">
            <a:avLst/>
          </a:prstGeom>
          <a:noFill/>
        </p:spPr>
        <p:txBody>
          <a:bodyPr wrap="none" lIns="0" tIns="0" rIns="0" bIns="0" rtlCol="0">
            <a:spAutoFit/>
          </a:bodyPr>
          <a:lstStyle/>
          <a:p>
            <a:pPr algn="dist"/>
            <a:r>
              <a:rPr lang="en-US" altLang="zh-CN" sz="5400" dirty="0">
                <a:ln w="6350">
                  <a:solidFill>
                    <a:schemeClr val="tx2"/>
                  </a:solidFill>
                </a:ln>
                <a:noFill/>
                <a:effectLst/>
                <a:ea typeface="微软雅黑" panose="020B0503020204020204" pitchFamily="34" charset="-122"/>
              </a:rPr>
              <a:t>Part 03</a:t>
            </a:r>
            <a:endParaRPr lang="zh-CN" altLang="en-US" sz="5400" dirty="0">
              <a:ln w="6350">
                <a:solidFill>
                  <a:schemeClr val="tx2"/>
                </a:solidFill>
              </a:ln>
              <a:noFill/>
              <a:effectLst/>
              <a:ea typeface="微软雅黑" panose="020B0503020204020204" pitchFamily="34" charset="-122"/>
            </a:endParaRPr>
          </a:p>
        </p:txBody>
      </p:sp>
      <p:sp>
        <p:nvSpPr>
          <p:cNvPr id="28" name="文本框 27">
            <a:extLst>
              <a:ext uri="{FF2B5EF4-FFF2-40B4-BE49-F238E27FC236}">
                <a16:creationId xmlns:a16="http://schemas.microsoft.com/office/drawing/2014/main" id="{6985B705-54BE-43E5-9D06-84FB29D83974}"/>
              </a:ext>
            </a:extLst>
          </p:cNvPr>
          <p:cNvSpPr txBox="1"/>
          <p:nvPr/>
        </p:nvSpPr>
        <p:spPr>
          <a:xfrm>
            <a:off x="660400" y="3423273"/>
            <a:ext cx="3385542" cy="1015663"/>
          </a:xfrm>
          <a:prstGeom prst="rect">
            <a:avLst/>
          </a:prstGeom>
          <a:noFill/>
        </p:spPr>
        <p:txBody>
          <a:bodyPr wrap="none" lIns="0" tIns="0" rIns="0" bIns="0" rtlCol="0">
            <a:spAutoFit/>
          </a:bodyPr>
          <a:lstStyle/>
          <a:p>
            <a:pPr algn="dist"/>
            <a:r>
              <a:rPr lang="zh-CN" altLang="en-US" sz="6600" b="1" dirty="0">
                <a:ln w="6350">
                  <a:solidFill>
                    <a:schemeClr val="tx2"/>
                  </a:solidFill>
                </a:ln>
                <a:noFill/>
                <a:effectLst/>
                <a:latin typeface="微软雅黑" panose="020B0503020204020204" pitchFamily="34" charset="-122"/>
                <a:ea typeface="微软雅黑" panose="020B0503020204020204" pitchFamily="34" charset="-122"/>
              </a:rPr>
              <a:t>第三部分</a:t>
            </a:r>
          </a:p>
        </p:txBody>
      </p:sp>
    </p:spTree>
    <p:extLst>
      <p:ext uri="{BB962C8B-B14F-4D97-AF65-F5344CB8AC3E}">
        <p14:creationId xmlns:p14="http://schemas.microsoft.com/office/powerpoint/2010/main" val="4265030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9B77A73-40F8-87B2-EFE4-21AE4F0BE0A6}"/>
              </a:ext>
            </a:extLst>
          </p:cNvPr>
          <p:cNvGrpSpPr/>
          <p:nvPr/>
        </p:nvGrpSpPr>
        <p:grpSpPr>
          <a:xfrm>
            <a:off x="6096000" y="2459503"/>
            <a:ext cx="4641058" cy="1938993"/>
            <a:chOff x="6096000" y="2413337"/>
            <a:chExt cx="4641058" cy="1938993"/>
          </a:xfrm>
        </p:grpSpPr>
        <p:sp>
          <p:nvSpPr>
            <p:cNvPr id="58" name="文本框 57">
              <a:extLst>
                <a:ext uri="{FF2B5EF4-FFF2-40B4-BE49-F238E27FC236}">
                  <a16:creationId xmlns:a16="http://schemas.microsoft.com/office/drawing/2014/main" id="{AF5A85F9-2650-4040-A7D7-37B7B796B08F}"/>
                </a:ext>
              </a:extLst>
            </p:cNvPr>
            <p:cNvSpPr txBox="1"/>
            <p:nvPr/>
          </p:nvSpPr>
          <p:spPr>
            <a:xfrm>
              <a:off x="6096000" y="3429000"/>
              <a:ext cx="4641058" cy="923330"/>
            </a:xfrm>
            <a:prstGeom prst="rect">
              <a:avLst/>
            </a:prstGeom>
            <a:noFill/>
          </p:spPr>
          <p:txBody>
            <a:bodyPr wrap="square" rtlCol="0">
              <a:spAutoFit/>
            </a:bodyPr>
            <a:lstStyle/>
            <a:p>
              <a:pPr algn="ctr"/>
              <a:r>
                <a:rPr lang="en-US" altLang="zh-CN" sz="5400" b="1" dirty="0">
                  <a:latin typeface="+mj-ea"/>
                  <a:ea typeface="+mj-ea"/>
                </a:rPr>
                <a:t>Introduction</a:t>
              </a:r>
              <a:endParaRPr lang="zh-CN" altLang="en-US" sz="5400" b="1" dirty="0">
                <a:latin typeface="+mj-ea"/>
                <a:ea typeface="+mj-ea"/>
              </a:endParaRPr>
            </a:p>
          </p:txBody>
        </p:sp>
        <p:sp>
          <p:nvSpPr>
            <p:cNvPr id="28" name="文本框 27">
              <a:extLst>
                <a:ext uri="{FF2B5EF4-FFF2-40B4-BE49-F238E27FC236}">
                  <a16:creationId xmlns:a16="http://schemas.microsoft.com/office/drawing/2014/main" id="{6985B705-54BE-43E5-9D06-84FB29D83974}"/>
                </a:ext>
              </a:extLst>
            </p:cNvPr>
            <p:cNvSpPr txBox="1"/>
            <p:nvPr/>
          </p:nvSpPr>
          <p:spPr>
            <a:xfrm>
              <a:off x="6901412" y="2413337"/>
              <a:ext cx="3054619" cy="1015663"/>
            </a:xfrm>
            <a:prstGeom prst="rect">
              <a:avLst/>
            </a:prstGeom>
            <a:noFill/>
            <a:ln>
              <a:noFill/>
            </a:ln>
          </p:spPr>
          <p:txBody>
            <a:bodyPr wrap="none" lIns="0" tIns="0" rIns="0" bIns="0" rtlCol="0">
              <a:spAutoFit/>
            </a:bodyPr>
            <a:lstStyle/>
            <a:p>
              <a:pPr algn="ctr"/>
              <a:r>
                <a:rPr lang="en-US" altLang="zh-CN" sz="6600" b="1" dirty="0">
                  <a:ln w="6350">
                    <a:noFill/>
                  </a:ln>
                  <a:solidFill>
                    <a:schemeClr val="accent3">
                      <a:lumMod val="60000"/>
                      <a:lumOff val="40000"/>
                    </a:schemeClr>
                  </a:solidFill>
                  <a:latin typeface="微软雅黑" panose="020B0503020204020204" pitchFamily="34" charset="-122"/>
                  <a:ea typeface="微软雅黑" panose="020B0503020204020204" pitchFamily="34" charset="-122"/>
                </a:rPr>
                <a:t>Part 01</a:t>
              </a:r>
              <a:endParaRPr lang="zh-CN" altLang="en-US" sz="6600" b="1" dirty="0">
                <a:ln w="6350">
                  <a:noFill/>
                </a:ln>
                <a:solidFill>
                  <a:schemeClr val="accent3">
                    <a:lumMod val="60000"/>
                    <a:lumOff val="40000"/>
                  </a:schemeClr>
                </a:solidFill>
                <a:effectLst/>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2F973965-6B73-B55C-47F3-DA9AE96AAB73}"/>
              </a:ext>
            </a:extLst>
          </p:cNvPr>
          <p:cNvGrpSpPr/>
          <p:nvPr/>
        </p:nvGrpSpPr>
        <p:grpSpPr>
          <a:xfrm>
            <a:off x="892400" y="2087939"/>
            <a:ext cx="3265072" cy="743129"/>
            <a:chOff x="2361184" y="1560376"/>
            <a:chExt cx="2034032" cy="743129"/>
          </a:xfrm>
          <a:solidFill>
            <a:srgbClr val="E4E7EE"/>
          </a:solidFill>
          <a:effectLst/>
        </p:grpSpPr>
        <p:sp>
          <p:nvSpPr>
            <p:cNvPr id="5" name="矩形: 圆角 4">
              <a:extLst>
                <a:ext uri="{FF2B5EF4-FFF2-40B4-BE49-F238E27FC236}">
                  <a16:creationId xmlns:a16="http://schemas.microsoft.com/office/drawing/2014/main" id="{CDD0E7DB-AB4C-7576-5829-F687F72004A6}"/>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 name="文本框 6">
              <a:extLst>
                <a:ext uri="{FF2B5EF4-FFF2-40B4-BE49-F238E27FC236}">
                  <a16:creationId xmlns:a16="http://schemas.microsoft.com/office/drawing/2014/main" id="{8DB0CB1D-0987-B09A-4A4A-ECDD1009C285}"/>
                </a:ext>
              </a:extLst>
            </p:cNvPr>
            <p:cNvSpPr txBox="1"/>
            <p:nvPr/>
          </p:nvSpPr>
          <p:spPr>
            <a:xfrm>
              <a:off x="2413294" y="1731885"/>
              <a:ext cx="1941472" cy="400110"/>
            </a:xfrm>
            <a:prstGeom prst="rect">
              <a:avLst/>
            </a:prstGeom>
            <a:grpFill/>
          </p:spPr>
          <p:txBody>
            <a:bodyPr wrap="square" rtlCol="0">
              <a:spAutoFit/>
            </a:bodyPr>
            <a:lstStyle/>
            <a:p>
              <a:r>
                <a:rPr lang="ru-RU" altLang="zh-CN" sz="2000" b="1" dirty="0">
                  <a:solidFill>
                    <a:schemeClr val="accent1"/>
                  </a:solidFill>
                  <a:latin typeface="+mj-ea"/>
                  <a:ea typeface="+mj-ea"/>
                </a:rPr>
                <a:t>1. </a:t>
              </a:r>
              <a:r>
                <a:rPr lang="en-US" altLang="zh-CN" sz="2000" b="1" dirty="0">
                  <a:solidFill>
                    <a:schemeClr val="accent1"/>
                  </a:solidFill>
                  <a:latin typeface="+mj-ea"/>
                  <a:ea typeface="+mj-ea"/>
                </a:rPr>
                <a:t>Social Background</a:t>
              </a:r>
              <a:endParaRPr lang="zh-CN" altLang="en-US" sz="2000" b="1" dirty="0">
                <a:solidFill>
                  <a:schemeClr val="accent1"/>
                </a:solidFill>
                <a:latin typeface="+mj-ea"/>
                <a:ea typeface="+mj-ea"/>
              </a:endParaRPr>
            </a:p>
          </p:txBody>
        </p:sp>
      </p:grpSp>
      <p:grpSp>
        <p:nvGrpSpPr>
          <p:cNvPr id="9" name="组合 8">
            <a:extLst>
              <a:ext uri="{FF2B5EF4-FFF2-40B4-BE49-F238E27FC236}">
                <a16:creationId xmlns:a16="http://schemas.microsoft.com/office/drawing/2014/main" id="{22DBB8EE-0F6D-8536-BB89-082B77EC5AE4}"/>
              </a:ext>
            </a:extLst>
          </p:cNvPr>
          <p:cNvGrpSpPr/>
          <p:nvPr/>
        </p:nvGrpSpPr>
        <p:grpSpPr>
          <a:xfrm>
            <a:off x="892400" y="3011269"/>
            <a:ext cx="3265072" cy="743129"/>
            <a:chOff x="2361184" y="1560376"/>
            <a:chExt cx="2034032" cy="743129"/>
          </a:xfrm>
          <a:solidFill>
            <a:srgbClr val="E4E7EE"/>
          </a:solidFill>
          <a:effectLst/>
        </p:grpSpPr>
        <p:sp>
          <p:nvSpPr>
            <p:cNvPr id="10" name="矩形: 圆角 9">
              <a:extLst>
                <a:ext uri="{FF2B5EF4-FFF2-40B4-BE49-F238E27FC236}">
                  <a16:creationId xmlns:a16="http://schemas.microsoft.com/office/drawing/2014/main" id="{2265FD94-6560-02CF-7B6C-A0D3AD15B815}"/>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1" name="文本框 10">
              <a:extLst>
                <a:ext uri="{FF2B5EF4-FFF2-40B4-BE49-F238E27FC236}">
                  <a16:creationId xmlns:a16="http://schemas.microsoft.com/office/drawing/2014/main" id="{F744DD77-5707-497E-8824-64327B355BB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2. Freedom and Limit</a:t>
              </a:r>
              <a:endParaRPr lang="zh-CN" altLang="en-US" sz="2000" b="1" dirty="0">
                <a:solidFill>
                  <a:schemeClr val="accent1"/>
                </a:solidFill>
                <a:latin typeface="+mj-ea"/>
                <a:ea typeface="+mj-ea"/>
              </a:endParaRPr>
            </a:p>
          </p:txBody>
        </p:sp>
      </p:grpSp>
      <p:grpSp>
        <p:nvGrpSpPr>
          <p:cNvPr id="12" name="组合 11">
            <a:extLst>
              <a:ext uri="{FF2B5EF4-FFF2-40B4-BE49-F238E27FC236}">
                <a16:creationId xmlns:a16="http://schemas.microsoft.com/office/drawing/2014/main" id="{09B8F9EA-2D6C-2DE1-4A2F-5F582150C79D}"/>
              </a:ext>
            </a:extLst>
          </p:cNvPr>
          <p:cNvGrpSpPr/>
          <p:nvPr/>
        </p:nvGrpSpPr>
        <p:grpSpPr>
          <a:xfrm>
            <a:off x="892400" y="3934599"/>
            <a:ext cx="3265072" cy="743129"/>
            <a:chOff x="2361184" y="1560376"/>
            <a:chExt cx="2034032" cy="743129"/>
          </a:xfrm>
          <a:solidFill>
            <a:srgbClr val="E4E7EE"/>
          </a:solidFill>
          <a:effectLst/>
        </p:grpSpPr>
        <p:sp>
          <p:nvSpPr>
            <p:cNvPr id="13" name="矩形: 圆角 12">
              <a:extLst>
                <a:ext uri="{FF2B5EF4-FFF2-40B4-BE49-F238E27FC236}">
                  <a16:creationId xmlns:a16="http://schemas.microsoft.com/office/drawing/2014/main" id="{33751F6A-866E-07A1-1219-041E71BC7227}"/>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6C80FEF5-18A6-D9D0-C048-8E3F9294AF0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3. Inconvenience</a:t>
              </a:r>
              <a:endParaRPr lang="zh-CN" altLang="en-US" sz="2000" b="1" dirty="0">
                <a:solidFill>
                  <a:schemeClr val="accent1"/>
                </a:solidFill>
                <a:latin typeface="+mj-ea"/>
                <a:ea typeface="+mj-ea"/>
              </a:endParaRPr>
            </a:p>
          </p:txBody>
        </p:sp>
      </p:grpSp>
    </p:spTree>
    <p:extLst>
      <p:ext uri="{BB962C8B-B14F-4D97-AF65-F5344CB8AC3E}">
        <p14:creationId xmlns:p14="http://schemas.microsoft.com/office/powerpoint/2010/main" val="4096346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桌子上有一些广告&#10;&#10;中度可信度描述已自动生成">
            <a:extLst>
              <a:ext uri="{FF2B5EF4-FFF2-40B4-BE49-F238E27FC236}">
                <a16:creationId xmlns:a16="http://schemas.microsoft.com/office/drawing/2014/main" id="{350769A8-87A5-4800-8832-A7B5B24A0C0B}"/>
              </a:ext>
            </a:extLst>
          </p:cNvPr>
          <p:cNvPicPr>
            <a:picLocks/>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19348" b="19348"/>
          <a:stretch/>
        </p:blipFill>
        <p:spPr>
          <a:xfrm>
            <a:off x="6096000" y="3781038"/>
            <a:ext cx="5422900" cy="2230119"/>
          </a:xfrm>
          <a:prstGeom prst="rect">
            <a:avLst/>
          </a:prstGeom>
        </p:spPr>
      </p:pic>
      <p:sp>
        <p:nvSpPr>
          <p:cNvPr id="29" name="矩形: 圆角 28">
            <a:extLst>
              <a:ext uri="{FF2B5EF4-FFF2-40B4-BE49-F238E27FC236}">
                <a16:creationId xmlns:a16="http://schemas.microsoft.com/office/drawing/2014/main" id="{9A98E9AA-4E90-4C65-8174-1EF53A833A0B}"/>
              </a:ext>
            </a:extLst>
          </p:cNvPr>
          <p:cNvSpPr>
            <a:spLocks/>
          </p:cNvSpPr>
          <p:nvPr/>
        </p:nvSpPr>
        <p:spPr>
          <a:xfrm flipH="1">
            <a:off x="6119499" y="1402080"/>
            <a:ext cx="5412101" cy="2230120"/>
          </a:xfrm>
          <a:prstGeom prst="roundRect">
            <a:avLst>
              <a:gd name="adj" fmla="val 6069"/>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sp>
        <p:nvSpPr>
          <p:cNvPr id="13" name="矩形: 圆角 12">
            <a:extLst>
              <a:ext uri="{FF2B5EF4-FFF2-40B4-BE49-F238E27FC236}">
                <a16:creationId xmlns:a16="http://schemas.microsoft.com/office/drawing/2014/main" id="{A47A44DB-6F08-4B24-A718-FE970E85FF0D}"/>
              </a:ext>
            </a:extLst>
          </p:cNvPr>
          <p:cNvSpPr>
            <a:spLocks/>
          </p:cNvSpPr>
          <p:nvPr/>
        </p:nvSpPr>
        <p:spPr>
          <a:xfrm>
            <a:off x="6507139" y="1741401"/>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14" name="组合 13">
            <a:extLst>
              <a:ext uri="{FF2B5EF4-FFF2-40B4-BE49-F238E27FC236}">
                <a16:creationId xmlns:a16="http://schemas.microsoft.com/office/drawing/2014/main" id="{445788D5-54C6-4498-AB75-17324FB15669}"/>
              </a:ext>
            </a:extLst>
          </p:cNvPr>
          <p:cNvGrpSpPr/>
          <p:nvPr/>
        </p:nvGrpSpPr>
        <p:grpSpPr>
          <a:xfrm>
            <a:off x="6754677" y="1815711"/>
            <a:ext cx="1538956" cy="384042"/>
            <a:chOff x="1675999" y="2437360"/>
            <a:chExt cx="1538956" cy="384042"/>
          </a:xfrm>
        </p:grpSpPr>
        <p:sp>
          <p:nvSpPr>
            <p:cNvPr id="15" name="文本框 14">
              <a:extLst>
                <a:ext uri="{FF2B5EF4-FFF2-40B4-BE49-F238E27FC236}">
                  <a16:creationId xmlns:a16="http://schemas.microsoft.com/office/drawing/2014/main" id="{4CE20C86-D249-48A6-A01A-C1777F558154}"/>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管理问题</a:t>
              </a:r>
            </a:p>
          </p:txBody>
        </p:sp>
        <p:pic>
          <p:nvPicPr>
            <p:cNvPr id="16" name="图形 15" descr="文档">
              <a:extLst>
                <a:ext uri="{FF2B5EF4-FFF2-40B4-BE49-F238E27FC236}">
                  <a16:creationId xmlns:a16="http://schemas.microsoft.com/office/drawing/2014/main" id="{EA5E5199-9F49-493E-9904-7E782384A85F}"/>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sp>
        <p:nvSpPr>
          <p:cNvPr id="17" name="文本框 16">
            <a:extLst>
              <a:ext uri="{FF2B5EF4-FFF2-40B4-BE49-F238E27FC236}">
                <a16:creationId xmlns:a16="http://schemas.microsoft.com/office/drawing/2014/main" id="{761CCA8E-3A8F-495A-A8FA-B296D1374650}"/>
              </a:ext>
            </a:extLst>
          </p:cNvPr>
          <p:cNvSpPr txBox="1"/>
          <p:nvPr/>
        </p:nvSpPr>
        <p:spPr>
          <a:xfrm>
            <a:off x="6451846" y="2413347"/>
            <a:ext cx="4588018"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请在此输入有关于工作问题的相关说明，以便于观众更好的理解，输入文字时可以直接复制，粘贴时请选择右键只保留文本。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pic>
        <p:nvPicPr>
          <p:cNvPr id="26" name="图片 25" descr="桌子上放着笔记本电脑&#10;&#10;描述已自动生成">
            <a:extLst>
              <a:ext uri="{FF2B5EF4-FFF2-40B4-BE49-F238E27FC236}">
                <a16:creationId xmlns:a16="http://schemas.microsoft.com/office/drawing/2014/main" id="{29686E06-BAEC-4846-9E7A-22BC83AA908E}"/>
              </a:ext>
            </a:extLst>
          </p:cNvPr>
          <p:cNvPicPr>
            <a:picLocks/>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t="19329" b="19329"/>
          <a:stretch/>
        </p:blipFill>
        <p:spPr>
          <a:xfrm>
            <a:off x="660400" y="1402081"/>
            <a:ext cx="5412101" cy="2230119"/>
          </a:xfrm>
          <a:prstGeom prst="rect">
            <a:avLst/>
          </a:prstGeom>
        </p:spPr>
      </p:pic>
      <p:grpSp>
        <p:nvGrpSpPr>
          <p:cNvPr id="25" name="组合 24">
            <a:extLst>
              <a:ext uri="{FF2B5EF4-FFF2-40B4-BE49-F238E27FC236}">
                <a16:creationId xmlns:a16="http://schemas.microsoft.com/office/drawing/2014/main" id="{C09F4F26-73FB-4B99-9851-3B455840DA33}"/>
              </a:ext>
            </a:extLst>
          </p:cNvPr>
          <p:cNvGrpSpPr/>
          <p:nvPr/>
        </p:nvGrpSpPr>
        <p:grpSpPr>
          <a:xfrm>
            <a:off x="1600200" y="280461"/>
            <a:ext cx="8974493" cy="630941"/>
            <a:chOff x="1600200" y="2354561"/>
            <a:chExt cx="8974493" cy="630941"/>
          </a:xfrm>
        </p:grpSpPr>
        <p:sp>
          <p:nvSpPr>
            <p:cNvPr id="27" name="文本框 26">
              <a:extLst>
                <a:ext uri="{FF2B5EF4-FFF2-40B4-BE49-F238E27FC236}">
                  <a16:creationId xmlns:a16="http://schemas.microsoft.com/office/drawing/2014/main" id="{989648A8-4221-4A4B-8FCF-2C9B9BB47B02}"/>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03</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30" name="文本框 29">
              <a:extLst>
                <a:ext uri="{FF2B5EF4-FFF2-40B4-BE49-F238E27FC236}">
                  <a16:creationId xmlns:a16="http://schemas.microsoft.com/office/drawing/2014/main" id="{38F64698-8225-413D-9451-8905B3A13EA0}"/>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问题改进计划</a:t>
              </a:r>
            </a:p>
          </p:txBody>
        </p:sp>
        <p:grpSp>
          <p:nvGrpSpPr>
            <p:cNvPr id="31" name="组合 30">
              <a:extLst>
                <a:ext uri="{FF2B5EF4-FFF2-40B4-BE49-F238E27FC236}">
                  <a16:creationId xmlns:a16="http://schemas.microsoft.com/office/drawing/2014/main" id="{5B47B1B6-F092-42F8-8C71-635E036EB291}"/>
                </a:ext>
              </a:extLst>
            </p:cNvPr>
            <p:cNvGrpSpPr/>
            <p:nvPr/>
          </p:nvGrpSpPr>
          <p:grpSpPr>
            <a:xfrm>
              <a:off x="1600200" y="2816225"/>
              <a:ext cx="3464767" cy="0"/>
              <a:chOff x="1600200" y="3048873"/>
              <a:chExt cx="3464767" cy="0"/>
            </a:xfrm>
          </p:grpSpPr>
          <p:cxnSp>
            <p:nvCxnSpPr>
              <p:cNvPr id="35" name="直接连接符 34">
                <a:extLst>
                  <a:ext uri="{FF2B5EF4-FFF2-40B4-BE49-F238E27FC236}">
                    <a16:creationId xmlns:a16="http://schemas.microsoft.com/office/drawing/2014/main" id="{86F1D1B9-F5EC-451A-BC62-9CC83DD9B8A0}"/>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10900C0-8103-46F7-90DE-F6951FDA4885}"/>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EDEBE82E-89D9-486E-B2E2-F4D77FB36243}"/>
                </a:ext>
              </a:extLst>
            </p:cNvPr>
            <p:cNvGrpSpPr/>
            <p:nvPr/>
          </p:nvGrpSpPr>
          <p:grpSpPr>
            <a:xfrm flipH="1">
              <a:off x="7109926" y="2816225"/>
              <a:ext cx="3464767" cy="0"/>
              <a:chOff x="1600200" y="3048873"/>
              <a:chExt cx="3464767" cy="0"/>
            </a:xfrm>
          </p:grpSpPr>
          <p:cxnSp>
            <p:nvCxnSpPr>
              <p:cNvPr id="33" name="直接连接符 32">
                <a:extLst>
                  <a:ext uri="{FF2B5EF4-FFF2-40B4-BE49-F238E27FC236}">
                    <a16:creationId xmlns:a16="http://schemas.microsoft.com/office/drawing/2014/main" id="{0D5C5843-60EB-484A-97D5-BE584A312BDB}"/>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E15A80A-CA3A-44C9-BD86-1576A4F3C7D2}"/>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38" name="矩形: 圆角 37">
            <a:extLst>
              <a:ext uri="{FF2B5EF4-FFF2-40B4-BE49-F238E27FC236}">
                <a16:creationId xmlns:a16="http://schemas.microsoft.com/office/drawing/2014/main" id="{F38A948B-2DF0-4C2C-9419-5E8B11D324E5}"/>
              </a:ext>
            </a:extLst>
          </p:cNvPr>
          <p:cNvSpPr>
            <a:spLocks/>
          </p:cNvSpPr>
          <p:nvPr/>
        </p:nvSpPr>
        <p:spPr>
          <a:xfrm>
            <a:off x="660400" y="3781039"/>
            <a:ext cx="5412101" cy="2230120"/>
          </a:xfrm>
          <a:prstGeom prst="roundRect">
            <a:avLst>
              <a:gd name="adj" fmla="val 6069"/>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sp>
        <p:nvSpPr>
          <p:cNvPr id="42" name="矩形: 圆角 41">
            <a:extLst>
              <a:ext uri="{FF2B5EF4-FFF2-40B4-BE49-F238E27FC236}">
                <a16:creationId xmlns:a16="http://schemas.microsoft.com/office/drawing/2014/main" id="{50CD075A-144D-4148-8197-9E9A6BD6C210}"/>
              </a:ext>
            </a:extLst>
          </p:cNvPr>
          <p:cNvSpPr>
            <a:spLocks/>
          </p:cNvSpPr>
          <p:nvPr/>
        </p:nvSpPr>
        <p:spPr>
          <a:xfrm>
            <a:off x="1048040" y="4120360"/>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43" name="组合 42">
            <a:extLst>
              <a:ext uri="{FF2B5EF4-FFF2-40B4-BE49-F238E27FC236}">
                <a16:creationId xmlns:a16="http://schemas.microsoft.com/office/drawing/2014/main" id="{0B12E25D-D11B-424F-894B-29E876B597F8}"/>
              </a:ext>
            </a:extLst>
          </p:cNvPr>
          <p:cNvGrpSpPr/>
          <p:nvPr/>
        </p:nvGrpSpPr>
        <p:grpSpPr>
          <a:xfrm>
            <a:off x="1295578" y="4194670"/>
            <a:ext cx="1538956" cy="384042"/>
            <a:chOff x="1675999" y="2437360"/>
            <a:chExt cx="1538956" cy="384042"/>
          </a:xfrm>
        </p:grpSpPr>
        <p:sp>
          <p:nvSpPr>
            <p:cNvPr id="44" name="文本框 43">
              <a:extLst>
                <a:ext uri="{FF2B5EF4-FFF2-40B4-BE49-F238E27FC236}">
                  <a16:creationId xmlns:a16="http://schemas.microsoft.com/office/drawing/2014/main" id="{738C68CA-6DFB-4C9E-A623-D7BD3343E5BB}"/>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产品问题</a:t>
              </a:r>
            </a:p>
          </p:txBody>
        </p:sp>
        <p:pic>
          <p:nvPicPr>
            <p:cNvPr id="45" name="图形 44" descr="文档">
              <a:extLst>
                <a:ext uri="{FF2B5EF4-FFF2-40B4-BE49-F238E27FC236}">
                  <a16:creationId xmlns:a16="http://schemas.microsoft.com/office/drawing/2014/main" id="{6AF091BC-0429-470A-99E4-1018B9487249}"/>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999" y="2465839"/>
              <a:ext cx="327085" cy="327085"/>
            </a:xfrm>
            <a:prstGeom prst="rect">
              <a:avLst/>
            </a:prstGeom>
          </p:spPr>
        </p:pic>
      </p:grpSp>
      <p:sp>
        <p:nvSpPr>
          <p:cNvPr id="40" name="文本框 39">
            <a:extLst>
              <a:ext uri="{FF2B5EF4-FFF2-40B4-BE49-F238E27FC236}">
                <a16:creationId xmlns:a16="http://schemas.microsoft.com/office/drawing/2014/main" id="{22892A61-2A23-4A81-8FFC-F2A47D92D295}"/>
              </a:ext>
            </a:extLst>
          </p:cNvPr>
          <p:cNvSpPr txBox="1"/>
          <p:nvPr/>
        </p:nvSpPr>
        <p:spPr>
          <a:xfrm>
            <a:off x="992747" y="4792306"/>
            <a:ext cx="4588018"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请在此输入有关于工作问题的相关说明，以便于观众更好的理解，输入文字时可以直接复制，粘贴时请选择右键只保留文本。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spTree>
    <p:extLst>
      <p:ext uri="{BB962C8B-B14F-4D97-AF65-F5344CB8AC3E}">
        <p14:creationId xmlns:p14="http://schemas.microsoft.com/office/powerpoint/2010/main" val="1947737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形状 64" descr="preencoded.png">
            <a:extLst>
              <a:ext uri="{FF2B5EF4-FFF2-40B4-BE49-F238E27FC236}">
                <a16:creationId xmlns:a16="http://schemas.microsoft.com/office/drawing/2014/main" id="{68020FF0-B4E6-465E-9228-22D868AF8BBC}"/>
              </a:ext>
            </a:extLst>
          </p:cNvPr>
          <p:cNvSpPr/>
          <p:nvPr/>
        </p:nvSpPr>
        <p:spPr>
          <a:xfrm>
            <a:off x="652146" y="2346464"/>
            <a:ext cx="4875292" cy="3711436"/>
          </a:xfrm>
          <a:custGeom>
            <a:avLst/>
            <a:gdLst>
              <a:gd name="connsiteX0" fmla="*/ 0 w 5391150"/>
              <a:gd name="connsiteY0" fmla="*/ 0 h 7181850"/>
              <a:gd name="connsiteX1" fmla="*/ 5391150 w 5391150"/>
              <a:gd name="connsiteY1" fmla="*/ 0 h 7181850"/>
              <a:gd name="connsiteX2" fmla="*/ 5391150 w 5391150"/>
              <a:gd name="connsiteY2" fmla="*/ 7181850 h 7181850"/>
              <a:gd name="connsiteX3" fmla="*/ 0 w 5391150"/>
              <a:gd name="connsiteY3" fmla="*/ 7181850 h 7181850"/>
            </a:gdLst>
            <a:ahLst/>
            <a:cxnLst>
              <a:cxn ang="0">
                <a:pos x="connsiteX0" y="connsiteY0"/>
              </a:cxn>
              <a:cxn ang="0">
                <a:pos x="connsiteX1" y="connsiteY1"/>
              </a:cxn>
              <a:cxn ang="0">
                <a:pos x="connsiteX2" y="connsiteY2"/>
              </a:cxn>
              <a:cxn ang="0">
                <a:pos x="connsiteX3" y="connsiteY3"/>
              </a:cxn>
            </a:cxnLst>
            <a:rect l="l" t="t" r="r" b="b"/>
            <a:pathLst>
              <a:path w="5391150" h="7181850">
                <a:moveTo>
                  <a:pt x="0" y="0"/>
                </a:moveTo>
                <a:lnTo>
                  <a:pt x="5391150" y="0"/>
                </a:lnTo>
                <a:lnTo>
                  <a:pt x="5391150" y="7181850"/>
                </a:lnTo>
                <a:lnTo>
                  <a:pt x="0" y="7181850"/>
                </a:lnTo>
                <a:close/>
              </a:path>
            </a:pathLst>
          </a:cu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a:p>
        </p:txBody>
      </p:sp>
      <p:sp>
        <p:nvSpPr>
          <p:cNvPr id="45" name="矩形: 圆角 44">
            <a:extLst>
              <a:ext uri="{FF2B5EF4-FFF2-40B4-BE49-F238E27FC236}">
                <a16:creationId xmlns:a16="http://schemas.microsoft.com/office/drawing/2014/main" id="{541D0176-DA98-4726-AC62-D589F84BF214}"/>
              </a:ext>
            </a:extLst>
          </p:cNvPr>
          <p:cNvSpPr>
            <a:spLocks/>
          </p:cNvSpPr>
          <p:nvPr/>
        </p:nvSpPr>
        <p:spPr>
          <a:xfrm>
            <a:off x="5967580" y="1489285"/>
            <a:ext cx="2571187" cy="4568613"/>
          </a:xfrm>
          <a:prstGeom prst="roundRect">
            <a:avLst>
              <a:gd name="adj" fmla="val 11292"/>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12" name="组合 11">
            <a:extLst>
              <a:ext uri="{FF2B5EF4-FFF2-40B4-BE49-F238E27FC236}">
                <a16:creationId xmlns:a16="http://schemas.microsoft.com/office/drawing/2014/main" id="{D1BB6817-DDA9-47E2-A666-E6AB14C5ECBA}"/>
              </a:ext>
            </a:extLst>
          </p:cNvPr>
          <p:cNvGrpSpPr/>
          <p:nvPr/>
        </p:nvGrpSpPr>
        <p:grpSpPr>
          <a:xfrm>
            <a:off x="6236157" y="1709265"/>
            <a:ext cx="2034032" cy="532662"/>
            <a:chOff x="2361184" y="1665609"/>
            <a:chExt cx="2034032" cy="532662"/>
          </a:xfrm>
        </p:grpSpPr>
        <p:sp>
          <p:nvSpPr>
            <p:cNvPr id="13" name="矩形: 圆角 12">
              <a:extLst>
                <a:ext uri="{FF2B5EF4-FFF2-40B4-BE49-F238E27FC236}">
                  <a16:creationId xmlns:a16="http://schemas.microsoft.com/office/drawing/2014/main" id="{A47A44DB-6F08-4B24-A718-FE970E85FF0D}"/>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14" name="组合 13">
              <a:extLst>
                <a:ext uri="{FF2B5EF4-FFF2-40B4-BE49-F238E27FC236}">
                  <a16:creationId xmlns:a16="http://schemas.microsoft.com/office/drawing/2014/main" id="{445788D5-54C6-4498-AB75-17324FB15669}"/>
                </a:ext>
              </a:extLst>
            </p:cNvPr>
            <p:cNvGrpSpPr/>
            <p:nvPr/>
          </p:nvGrpSpPr>
          <p:grpSpPr>
            <a:xfrm>
              <a:off x="2608722" y="1739919"/>
              <a:ext cx="1538956" cy="384042"/>
              <a:chOff x="1675999" y="2437360"/>
              <a:chExt cx="1538956" cy="384042"/>
            </a:xfrm>
          </p:grpSpPr>
          <p:sp>
            <p:nvSpPr>
              <p:cNvPr id="15" name="文本框 14">
                <a:extLst>
                  <a:ext uri="{FF2B5EF4-FFF2-40B4-BE49-F238E27FC236}">
                    <a16:creationId xmlns:a16="http://schemas.microsoft.com/office/drawing/2014/main" id="{4CE20C86-D249-48A6-A01A-C1777F558154}"/>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营销问题</a:t>
                </a:r>
              </a:p>
            </p:txBody>
          </p:sp>
          <p:pic>
            <p:nvPicPr>
              <p:cNvPr id="16" name="图形 15" descr="文档">
                <a:extLst>
                  <a:ext uri="{FF2B5EF4-FFF2-40B4-BE49-F238E27FC236}">
                    <a16:creationId xmlns:a16="http://schemas.microsoft.com/office/drawing/2014/main" id="{EA5E5199-9F49-493E-9904-7E782384A85F}"/>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17" name="文本框 16">
            <a:extLst>
              <a:ext uri="{FF2B5EF4-FFF2-40B4-BE49-F238E27FC236}">
                <a16:creationId xmlns:a16="http://schemas.microsoft.com/office/drawing/2014/main" id="{761CCA8E-3A8F-495A-A8FA-B296D1374650}"/>
              </a:ext>
            </a:extLst>
          </p:cNvPr>
          <p:cNvSpPr txBox="1"/>
          <p:nvPr/>
        </p:nvSpPr>
        <p:spPr>
          <a:xfrm>
            <a:off x="6236157" y="2606544"/>
            <a:ext cx="2034032" cy="1182760"/>
          </a:xfrm>
          <a:prstGeom prst="rect">
            <a:avLst/>
          </a:prstGeom>
          <a:noFill/>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rgbClr val="0E301D"/>
                </a:solidFill>
                <a:latin typeface="+mn-ea"/>
              </a:rPr>
              <a:t>请在此输入有关于工作问题的相关说明，以便于观众更好的理解，输入文字时可以直接复制，粘贴时请选择右键只保留文本。</a:t>
            </a:r>
            <a:endParaRPr lang="zh-CN" altLang="en-US" sz="1200" dirty="0">
              <a:solidFill>
                <a:schemeClr val="bg1">
                  <a:lumMod val="65000"/>
                </a:schemeClr>
              </a:solidFill>
              <a:latin typeface="+mn-ea"/>
            </a:endParaRPr>
          </a:p>
        </p:txBody>
      </p:sp>
      <p:sp>
        <p:nvSpPr>
          <p:cNvPr id="47" name="矩形: 圆角 46">
            <a:extLst>
              <a:ext uri="{FF2B5EF4-FFF2-40B4-BE49-F238E27FC236}">
                <a16:creationId xmlns:a16="http://schemas.microsoft.com/office/drawing/2014/main" id="{B451E6E2-78C2-4CA3-A15F-C95CD2774A21}"/>
              </a:ext>
            </a:extLst>
          </p:cNvPr>
          <p:cNvSpPr>
            <a:spLocks/>
          </p:cNvSpPr>
          <p:nvPr/>
        </p:nvSpPr>
        <p:spPr>
          <a:xfrm>
            <a:off x="8846597" y="1269306"/>
            <a:ext cx="2571187" cy="4568613"/>
          </a:xfrm>
          <a:prstGeom prst="roundRect">
            <a:avLst>
              <a:gd name="adj" fmla="val 11292"/>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31" name="组合 30">
            <a:extLst>
              <a:ext uri="{FF2B5EF4-FFF2-40B4-BE49-F238E27FC236}">
                <a16:creationId xmlns:a16="http://schemas.microsoft.com/office/drawing/2014/main" id="{4283AF26-6692-4075-9CAD-B2AAABB82D43}"/>
              </a:ext>
            </a:extLst>
          </p:cNvPr>
          <p:cNvGrpSpPr/>
          <p:nvPr/>
        </p:nvGrpSpPr>
        <p:grpSpPr>
          <a:xfrm>
            <a:off x="9115174" y="1489286"/>
            <a:ext cx="2034032" cy="532662"/>
            <a:chOff x="2361184" y="1665609"/>
            <a:chExt cx="2034032" cy="532662"/>
          </a:xfrm>
        </p:grpSpPr>
        <p:sp>
          <p:nvSpPr>
            <p:cNvPr id="33" name="矩形: 圆角 32">
              <a:extLst>
                <a:ext uri="{FF2B5EF4-FFF2-40B4-BE49-F238E27FC236}">
                  <a16:creationId xmlns:a16="http://schemas.microsoft.com/office/drawing/2014/main" id="{8BFB0D85-6D2C-4C14-B9F0-09B1232F6E9E}"/>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34" name="组合 33">
              <a:extLst>
                <a:ext uri="{FF2B5EF4-FFF2-40B4-BE49-F238E27FC236}">
                  <a16:creationId xmlns:a16="http://schemas.microsoft.com/office/drawing/2014/main" id="{3F13F83D-61C6-4405-AF84-0C96026FB93B}"/>
                </a:ext>
              </a:extLst>
            </p:cNvPr>
            <p:cNvGrpSpPr/>
            <p:nvPr/>
          </p:nvGrpSpPr>
          <p:grpSpPr>
            <a:xfrm>
              <a:off x="2608722" y="1739919"/>
              <a:ext cx="1538956" cy="384042"/>
              <a:chOff x="1675999" y="2437360"/>
              <a:chExt cx="1538956" cy="384042"/>
            </a:xfrm>
          </p:grpSpPr>
          <p:sp>
            <p:nvSpPr>
              <p:cNvPr id="35" name="文本框 34">
                <a:extLst>
                  <a:ext uri="{FF2B5EF4-FFF2-40B4-BE49-F238E27FC236}">
                    <a16:creationId xmlns:a16="http://schemas.microsoft.com/office/drawing/2014/main" id="{9422549A-301A-4A55-BE83-BC8ECB0AE379}"/>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数据问题</a:t>
                </a:r>
              </a:p>
            </p:txBody>
          </p:sp>
          <p:pic>
            <p:nvPicPr>
              <p:cNvPr id="36" name="图形 35" descr="文档">
                <a:extLst>
                  <a:ext uri="{FF2B5EF4-FFF2-40B4-BE49-F238E27FC236}">
                    <a16:creationId xmlns:a16="http://schemas.microsoft.com/office/drawing/2014/main" id="{3F74182D-53DE-46DE-83A0-DD542285548F}"/>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32" name="文本框 31">
            <a:extLst>
              <a:ext uri="{FF2B5EF4-FFF2-40B4-BE49-F238E27FC236}">
                <a16:creationId xmlns:a16="http://schemas.microsoft.com/office/drawing/2014/main" id="{D1DE6650-A364-464B-94A5-A1A0A816D1E5}"/>
              </a:ext>
            </a:extLst>
          </p:cNvPr>
          <p:cNvSpPr txBox="1"/>
          <p:nvPr/>
        </p:nvSpPr>
        <p:spPr>
          <a:xfrm>
            <a:off x="9115174" y="2386565"/>
            <a:ext cx="2034032" cy="1182760"/>
          </a:xfrm>
          <a:prstGeom prst="rect">
            <a:avLst/>
          </a:prstGeom>
          <a:noFill/>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rgbClr val="0E301D"/>
                </a:solidFill>
                <a:latin typeface="+mn-ea"/>
              </a:rPr>
              <a:t>请在此输入有关于工作问题的相关说明，以便于观众更好的理解，输入文字时可以直接复制，粘贴时请选择右键只保留文本。</a:t>
            </a:r>
            <a:endParaRPr lang="zh-CN" altLang="en-US" sz="1200" dirty="0">
              <a:solidFill>
                <a:schemeClr val="bg1">
                  <a:lumMod val="65000"/>
                </a:schemeClr>
              </a:solidFill>
              <a:latin typeface="+mn-ea"/>
            </a:endParaRPr>
          </a:p>
        </p:txBody>
      </p:sp>
      <p:sp>
        <p:nvSpPr>
          <p:cNvPr id="50" name="文本框 49">
            <a:extLst>
              <a:ext uri="{FF2B5EF4-FFF2-40B4-BE49-F238E27FC236}">
                <a16:creationId xmlns:a16="http://schemas.microsoft.com/office/drawing/2014/main" id="{844C561A-3566-4365-9A57-B3C0C539F5EE}"/>
              </a:ext>
            </a:extLst>
          </p:cNvPr>
          <p:cNvSpPr txBox="1"/>
          <p:nvPr/>
        </p:nvSpPr>
        <p:spPr>
          <a:xfrm>
            <a:off x="1376465" y="3470964"/>
            <a:ext cx="3773232" cy="517962"/>
          </a:xfrm>
          <a:prstGeom prst="rect">
            <a:avLst/>
          </a:prstGeom>
          <a:noFill/>
        </p:spPr>
        <p:txBody>
          <a:bodyPr wrap="square">
            <a:spAutoFit/>
          </a:bodyPr>
          <a:lstStyle/>
          <a:p>
            <a:pPr algn="just">
              <a:lnSpc>
                <a:spcPct val="120000"/>
              </a:lnSpc>
            </a:pPr>
            <a:r>
              <a:rPr lang="zh-CN" altLang="en-US" sz="1200" dirty="0">
                <a:solidFill>
                  <a:srgbClr val="0E301D"/>
                </a:solidFill>
                <a:latin typeface="+mn-ea"/>
              </a:rPr>
              <a:t>请在此输入有关于工作问题的相关说明，以便于观众更好的理解。</a:t>
            </a:r>
            <a:endParaRPr lang="zh-CN" altLang="en-US" sz="1200" dirty="0">
              <a:solidFill>
                <a:schemeClr val="bg1">
                  <a:lumMod val="65000"/>
                </a:schemeClr>
              </a:solidFill>
              <a:latin typeface="+mn-ea"/>
            </a:endParaRPr>
          </a:p>
        </p:txBody>
      </p:sp>
      <p:sp>
        <p:nvSpPr>
          <p:cNvPr id="54" name="文本框 53">
            <a:extLst>
              <a:ext uri="{FF2B5EF4-FFF2-40B4-BE49-F238E27FC236}">
                <a16:creationId xmlns:a16="http://schemas.microsoft.com/office/drawing/2014/main" id="{68265A6B-87E2-4810-8D17-BA929DCB3F7A}"/>
              </a:ext>
            </a:extLst>
          </p:cNvPr>
          <p:cNvSpPr txBox="1"/>
          <p:nvPr/>
        </p:nvSpPr>
        <p:spPr>
          <a:xfrm>
            <a:off x="1376465" y="4332187"/>
            <a:ext cx="3773232" cy="517962"/>
          </a:xfrm>
          <a:prstGeom prst="rect">
            <a:avLst/>
          </a:prstGeom>
          <a:noFill/>
        </p:spPr>
        <p:txBody>
          <a:bodyPr wrap="square">
            <a:spAutoFit/>
          </a:bodyPr>
          <a:lstStyle/>
          <a:p>
            <a:pPr algn="just">
              <a:lnSpc>
                <a:spcPct val="120000"/>
              </a:lnSpc>
            </a:pPr>
            <a:r>
              <a:rPr lang="zh-CN" altLang="en-US" sz="1200" dirty="0">
                <a:solidFill>
                  <a:srgbClr val="0E301D"/>
                </a:solidFill>
                <a:latin typeface="+mn-ea"/>
              </a:rPr>
              <a:t>请在此输入有关于工作问题的相关说明，以便于观众更好的理解。</a:t>
            </a:r>
            <a:endParaRPr lang="zh-CN" altLang="en-US" sz="1200" dirty="0">
              <a:solidFill>
                <a:schemeClr val="bg1">
                  <a:lumMod val="65000"/>
                </a:schemeClr>
              </a:solidFill>
              <a:latin typeface="+mn-ea"/>
            </a:endParaRPr>
          </a:p>
        </p:txBody>
      </p:sp>
      <p:sp>
        <p:nvSpPr>
          <p:cNvPr id="57" name="文本框 56">
            <a:extLst>
              <a:ext uri="{FF2B5EF4-FFF2-40B4-BE49-F238E27FC236}">
                <a16:creationId xmlns:a16="http://schemas.microsoft.com/office/drawing/2014/main" id="{83ECC2F6-0ECD-4295-80B9-CEC2FC4DB637}"/>
              </a:ext>
            </a:extLst>
          </p:cNvPr>
          <p:cNvSpPr txBox="1"/>
          <p:nvPr/>
        </p:nvSpPr>
        <p:spPr>
          <a:xfrm>
            <a:off x="1376465" y="5193410"/>
            <a:ext cx="3773232" cy="517962"/>
          </a:xfrm>
          <a:prstGeom prst="rect">
            <a:avLst/>
          </a:prstGeom>
          <a:noFill/>
        </p:spPr>
        <p:txBody>
          <a:bodyPr wrap="square">
            <a:spAutoFit/>
          </a:bodyPr>
          <a:lstStyle/>
          <a:p>
            <a:pPr algn="just">
              <a:lnSpc>
                <a:spcPct val="120000"/>
              </a:lnSpc>
            </a:pPr>
            <a:r>
              <a:rPr lang="zh-CN" altLang="en-US" sz="1200" dirty="0">
                <a:solidFill>
                  <a:srgbClr val="0E301D"/>
                </a:solidFill>
                <a:latin typeface="+mn-ea"/>
              </a:rPr>
              <a:t>请在此输入有关于工作问题的相关说明，以便于观众更好的理解。</a:t>
            </a:r>
            <a:endParaRPr lang="zh-CN" altLang="en-US" sz="1200" dirty="0">
              <a:solidFill>
                <a:schemeClr val="bg1">
                  <a:lumMod val="65000"/>
                </a:schemeClr>
              </a:solidFill>
              <a:latin typeface="+mn-ea"/>
            </a:endParaRPr>
          </a:p>
        </p:txBody>
      </p:sp>
      <p:pic>
        <p:nvPicPr>
          <p:cNvPr id="4" name="图片 3" descr="图片包含 文本&#10;&#10;描述已自动生成">
            <a:extLst>
              <a:ext uri="{FF2B5EF4-FFF2-40B4-BE49-F238E27FC236}">
                <a16:creationId xmlns:a16="http://schemas.microsoft.com/office/drawing/2014/main" id="{F48ABBC9-8267-471C-BD01-C6B2C6524F15}"/>
              </a:ext>
            </a:extLst>
          </p:cNvPr>
          <p:cNvPicPr>
            <a:picLocks/>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t="26685" b="26685"/>
          <a:stretch/>
        </p:blipFill>
        <p:spPr>
          <a:xfrm>
            <a:off x="660400" y="1486615"/>
            <a:ext cx="4867038" cy="1513186"/>
          </a:xfrm>
          <a:prstGeom prst="rect">
            <a:avLst/>
          </a:prstGeom>
        </p:spPr>
      </p:pic>
      <p:sp>
        <p:nvSpPr>
          <p:cNvPr id="66" name="椭圆 65">
            <a:extLst>
              <a:ext uri="{FF2B5EF4-FFF2-40B4-BE49-F238E27FC236}">
                <a16:creationId xmlns:a16="http://schemas.microsoft.com/office/drawing/2014/main" id="{03AA5E81-E172-4C7A-8C4A-1AACC8A0CD75}"/>
              </a:ext>
            </a:extLst>
          </p:cNvPr>
          <p:cNvSpPr/>
          <p:nvPr/>
        </p:nvSpPr>
        <p:spPr>
          <a:xfrm>
            <a:off x="817242" y="3539884"/>
            <a:ext cx="451104" cy="451104"/>
          </a:xfrm>
          <a:prstGeom prst="ellipse">
            <a:avLst/>
          </a:prstGeom>
          <a:solidFill>
            <a:schemeClr val="bg1"/>
          </a:solidFill>
          <a:ln w="0">
            <a:noFill/>
          </a:ln>
          <a:effectLst>
            <a:outerShdw blurRad="1270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1000" dirty="0">
                <a:solidFill>
                  <a:schemeClr val="accent1"/>
                </a:solidFill>
                <a:latin typeface="+mn-ea"/>
              </a:rPr>
              <a:t>1</a:t>
            </a:r>
            <a:endParaRPr lang="zh-CN" altLang="en-US" sz="1000" dirty="0">
              <a:solidFill>
                <a:schemeClr val="accent1"/>
              </a:solidFill>
              <a:latin typeface="+mn-ea"/>
            </a:endParaRPr>
          </a:p>
        </p:txBody>
      </p:sp>
      <p:sp>
        <p:nvSpPr>
          <p:cNvPr id="67" name="椭圆 66">
            <a:extLst>
              <a:ext uri="{FF2B5EF4-FFF2-40B4-BE49-F238E27FC236}">
                <a16:creationId xmlns:a16="http://schemas.microsoft.com/office/drawing/2014/main" id="{0A64A371-ABD0-498E-A44F-8594C56A32D6}"/>
              </a:ext>
            </a:extLst>
          </p:cNvPr>
          <p:cNvSpPr/>
          <p:nvPr/>
        </p:nvSpPr>
        <p:spPr>
          <a:xfrm>
            <a:off x="817242" y="4401107"/>
            <a:ext cx="451104" cy="451104"/>
          </a:xfrm>
          <a:prstGeom prst="ellipse">
            <a:avLst/>
          </a:prstGeom>
          <a:solidFill>
            <a:schemeClr val="bg1"/>
          </a:solidFill>
          <a:ln w="0">
            <a:noFill/>
          </a:ln>
          <a:effectLst>
            <a:outerShdw blurRad="1270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1000" dirty="0">
                <a:solidFill>
                  <a:schemeClr val="accent1"/>
                </a:solidFill>
                <a:latin typeface="+mn-ea"/>
              </a:rPr>
              <a:t>2</a:t>
            </a:r>
            <a:endParaRPr lang="zh-CN" altLang="en-US" sz="1000" dirty="0">
              <a:solidFill>
                <a:schemeClr val="accent1"/>
              </a:solidFill>
              <a:latin typeface="+mn-ea"/>
            </a:endParaRPr>
          </a:p>
        </p:txBody>
      </p:sp>
      <p:sp>
        <p:nvSpPr>
          <p:cNvPr id="68" name="椭圆 67">
            <a:extLst>
              <a:ext uri="{FF2B5EF4-FFF2-40B4-BE49-F238E27FC236}">
                <a16:creationId xmlns:a16="http://schemas.microsoft.com/office/drawing/2014/main" id="{5D1E381F-03F0-4E14-9968-96827BBC27A1}"/>
              </a:ext>
            </a:extLst>
          </p:cNvPr>
          <p:cNvSpPr/>
          <p:nvPr/>
        </p:nvSpPr>
        <p:spPr>
          <a:xfrm>
            <a:off x="817242" y="5262330"/>
            <a:ext cx="451104" cy="451104"/>
          </a:xfrm>
          <a:prstGeom prst="ellipse">
            <a:avLst/>
          </a:prstGeom>
          <a:solidFill>
            <a:schemeClr val="bg1"/>
          </a:solidFill>
          <a:ln w="0">
            <a:noFill/>
          </a:ln>
          <a:effectLst>
            <a:outerShdw blurRad="1270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1000" dirty="0">
                <a:solidFill>
                  <a:schemeClr val="accent1"/>
                </a:solidFill>
                <a:latin typeface="+mn-ea"/>
              </a:rPr>
              <a:t>3</a:t>
            </a:r>
            <a:endParaRPr lang="zh-CN" altLang="en-US" sz="1000" dirty="0">
              <a:solidFill>
                <a:schemeClr val="accent1"/>
              </a:solidFill>
              <a:latin typeface="+mn-ea"/>
            </a:endParaRPr>
          </a:p>
        </p:txBody>
      </p:sp>
      <p:grpSp>
        <p:nvGrpSpPr>
          <p:cNvPr id="37" name="组合 36">
            <a:extLst>
              <a:ext uri="{FF2B5EF4-FFF2-40B4-BE49-F238E27FC236}">
                <a16:creationId xmlns:a16="http://schemas.microsoft.com/office/drawing/2014/main" id="{795CF97B-CD33-40E0-839C-6DB3F4513B5A}"/>
              </a:ext>
            </a:extLst>
          </p:cNvPr>
          <p:cNvGrpSpPr/>
          <p:nvPr/>
        </p:nvGrpSpPr>
        <p:grpSpPr>
          <a:xfrm>
            <a:off x="1600200" y="280461"/>
            <a:ext cx="8974493" cy="630941"/>
            <a:chOff x="1600200" y="2354561"/>
            <a:chExt cx="8974493" cy="630941"/>
          </a:xfrm>
        </p:grpSpPr>
        <p:sp>
          <p:nvSpPr>
            <p:cNvPr id="38" name="文本框 37">
              <a:extLst>
                <a:ext uri="{FF2B5EF4-FFF2-40B4-BE49-F238E27FC236}">
                  <a16:creationId xmlns:a16="http://schemas.microsoft.com/office/drawing/2014/main" id="{14345065-757F-4CAB-8C25-C0FF70B2D14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03</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6" name="文本框 45">
              <a:extLst>
                <a:ext uri="{FF2B5EF4-FFF2-40B4-BE49-F238E27FC236}">
                  <a16:creationId xmlns:a16="http://schemas.microsoft.com/office/drawing/2014/main" id="{0E2FAD42-5515-4F3C-8076-9B42E967EB6B}"/>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问题改进计划</a:t>
              </a:r>
            </a:p>
          </p:txBody>
        </p:sp>
        <p:grpSp>
          <p:nvGrpSpPr>
            <p:cNvPr id="49" name="组合 48">
              <a:extLst>
                <a:ext uri="{FF2B5EF4-FFF2-40B4-BE49-F238E27FC236}">
                  <a16:creationId xmlns:a16="http://schemas.microsoft.com/office/drawing/2014/main" id="{E1C42BD5-DD41-4359-877F-4F343CCD4207}"/>
                </a:ext>
              </a:extLst>
            </p:cNvPr>
            <p:cNvGrpSpPr/>
            <p:nvPr/>
          </p:nvGrpSpPr>
          <p:grpSpPr>
            <a:xfrm>
              <a:off x="1600200" y="2816225"/>
              <a:ext cx="3464767" cy="0"/>
              <a:chOff x="1600200" y="3048873"/>
              <a:chExt cx="3464767" cy="0"/>
            </a:xfrm>
          </p:grpSpPr>
          <p:cxnSp>
            <p:nvCxnSpPr>
              <p:cNvPr id="55" name="直接连接符 54">
                <a:extLst>
                  <a:ext uri="{FF2B5EF4-FFF2-40B4-BE49-F238E27FC236}">
                    <a16:creationId xmlns:a16="http://schemas.microsoft.com/office/drawing/2014/main" id="{DA26AA26-335C-4436-AFAF-9E1CEC5F39F5}"/>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76D19A3-D51C-4776-B6A7-9E5E97BF83F9}"/>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DFD30B1E-235C-4E64-9CA5-C3A359525667}"/>
                </a:ext>
              </a:extLst>
            </p:cNvPr>
            <p:cNvGrpSpPr/>
            <p:nvPr/>
          </p:nvGrpSpPr>
          <p:grpSpPr>
            <a:xfrm flipH="1">
              <a:off x="7109926" y="2816225"/>
              <a:ext cx="3464767" cy="0"/>
              <a:chOff x="1600200" y="3048873"/>
              <a:chExt cx="3464767" cy="0"/>
            </a:xfrm>
          </p:grpSpPr>
          <p:cxnSp>
            <p:nvCxnSpPr>
              <p:cNvPr id="52" name="直接连接符 51">
                <a:extLst>
                  <a:ext uri="{FF2B5EF4-FFF2-40B4-BE49-F238E27FC236}">
                    <a16:creationId xmlns:a16="http://schemas.microsoft.com/office/drawing/2014/main" id="{6815DBAC-E992-4F19-BA73-B94BC4B80F5D}"/>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CC95766-4975-4F4A-A154-87CA40A68ACE}"/>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58" name="文本框 57">
            <a:extLst>
              <a:ext uri="{FF2B5EF4-FFF2-40B4-BE49-F238E27FC236}">
                <a16:creationId xmlns:a16="http://schemas.microsoft.com/office/drawing/2014/main" id="{35EE14B2-D1D0-403C-864D-E85D2ED809A2}"/>
              </a:ext>
            </a:extLst>
          </p:cNvPr>
          <p:cNvSpPr txBox="1"/>
          <p:nvPr/>
        </p:nvSpPr>
        <p:spPr>
          <a:xfrm>
            <a:off x="6236157" y="4189345"/>
            <a:ext cx="2034032" cy="1182760"/>
          </a:xfrm>
          <a:prstGeom prst="rect">
            <a:avLst/>
          </a:prstGeom>
          <a:noFill/>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rgbClr val="0E301D"/>
                </a:solidFill>
                <a:latin typeface="+mn-ea"/>
              </a:rPr>
              <a:t>请在此输入有关于工作问题的相关说明，以便于观众更好的理解，输入文字时可以直接复制，粘贴时请选择右键只保留文本。</a:t>
            </a:r>
            <a:endParaRPr lang="zh-CN" altLang="en-US" sz="1200" dirty="0">
              <a:solidFill>
                <a:schemeClr val="bg1">
                  <a:lumMod val="65000"/>
                </a:schemeClr>
              </a:solidFill>
              <a:latin typeface="+mn-ea"/>
            </a:endParaRPr>
          </a:p>
        </p:txBody>
      </p:sp>
      <p:sp>
        <p:nvSpPr>
          <p:cNvPr id="59" name="文本框 58">
            <a:extLst>
              <a:ext uri="{FF2B5EF4-FFF2-40B4-BE49-F238E27FC236}">
                <a16:creationId xmlns:a16="http://schemas.microsoft.com/office/drawing/2014/main" id="{9E0DDA61-7850-49BE-B7EB-2F3D719F3AF2}"/>
              </a:ext>
            </a:extLst>
          </p:cNvPr>
          <p:cNvSpPr txBox="1"/>
          <p:nvPr/>
        </p:nvSpPr>
        <p:spPr>
          <a:xfrm>
            <a:off x="9115174" y="3969366"/>
            <a:ext cx="2034032" cy="1182760"/>
          </a:xfrm>
          <a:prstGeom prst="rect">
            <a:avLst/>
          </a:prstGeom>
          <a:noFill/>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rgbClr val="0E301D"/>
                </a:solidFill>
                <a:latin typeface="+mn-ea"/>
              </a:rPr>
              <a:t>请在此输入有关于工作问题的相关说明，以便于观众更好的理解，输入文字时可以直接复制，粘贴时请选择右键只保留文本。</a:t>
            </a:r>
            <a:endParaRPr lang="zh-CN" altLang="en-US" sz="1200" dirty="0">
              <a:solidFill>
                <a:schemeClr val="bg1">
                  <a:lumMod val="65000"/>
                </a:schemeClr>
              </a:solidFill>
              <a:latin typeface="+mn-ea"/>
            </a:endParaRPr>
          </a:p>
        </p:txBody>
      </p:sp>
    </p:spTree>
    <p:extLst>
      <p:ext uri="{BB962C8B-B14F-4D97-AF65-F5344CB8AC3E}">
        <p14:creationId xmlns:p14="http://schemas.microsoft.com/office/powerpoint/2010/main" val="1053374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圆角 47">
            <a:extLst>
              <a:ext uri="{FF2B5EF4-FFF2-40B4-BE49-F238E27FC236}">
                <a16:creationId xmlns:a16="http://schemas.microsoft.com/office/drawing/2014/main" id="{68F0EBAD-CE96-47EC-818B-145CDC5F5E49}"/>
              </a:ext>
            </a:extLst>
          </p:cNvPr>
          <p:cNvSpPr>
            <a:spLocks/>
          </p:cNvSpPr>
          <p:nvPr/>
        </p:nvSpPr>
        <p:spPr>
          <a:xfrm>
            <a:off x="660400" y="4359228"/>
            <a:ext cx="10858500" cy="1900054"/>
          </a:xfrm>
          <a:prstGeom prst="roundRect">
            <a:avLst>
              <a:gd name="adj" fmla="val 11292"/>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sp>
        <p:nvSpPr>
          <p:cNvPr id="45" name="矩形: 圆角 44">
            <a:extLst>
              <a:ext uri="{FF2B5EF4-FFF2-40B4-BE49-F238E27FC236}">
                <a16:creationId xmlns:a16="http://schemas.microsoft.com/office/drawing/2014/main" id="{541D0176-DA98-4726-AC62-D589F84BF214}"/>
              </a:ext>
            </a:extLst>
          </p:cNvPr>
          <p:cNvSpPr>
            <a:spLocks/>
          </p:cNvSpPr>
          <p:nvPr/>
        </p:nvSpPr>
        <p:spPr>
          <a:xfrm>
            <a:off x="3554800" y="1427682"/>
            <a:ext cx="2571187" cy="2711566"/>
          </a:xfrm>
          <a:prstGeom prst="roundRect">
            <a:avLst>
              <a:gd name="adj" fmla="val 11292"/>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12" name="组合 11">
            <a:extLst>
              <a:ext uri="{FF2B5EF4-FFF2-40B4-BE49-F238E27FC236}">
                <a16:creationId xmlns:a16="http://schemas.microsoft.com/office/drawing/2014/main" id="{D1BB6817-DDA9-47E2-A666-E6AB14C5ECBA}"/>
              </a:ext>
            </a:extLst>
          </p:cNvPr>
          <p:cNvGrpSpPr/>
          <p:nvPr/>
        </p:nvGrpSpPr>
        <p:grpSpPr>
          <a:xfrm>
            <a:off x="3823377" y="1647661"/>
            <a:ext cx="2034032" cy="532662"/>
            <a:chOff x="2361184" y="1665609"/>
            <a:chExt cx="2034032" cy="532662"/>
          </a:xfrm>
        </p:grpSpPr>
        <p:sp>
          <p:nvSpPr>
            <p:cNvPr id="13" name="矩形: 圆角 12">
              <a:extLst>
                <a:ext uri="{FF2B5EF4-FFF2-40B4-BE49-F238E27FC236}">
                  <a16:creationId xmlns:a16="http://schemas.microsoft.com/office/drawing/2014/main" id="{A47A44DB-6F08-4B24-A718-FE970E85FF0D}"/>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14" name="组合 13">
              <a:extLst>
                <a:ext uri="{FF2B5EF4-FFF2-40B4-BE49-F238E27FC236}">
                  <a16:creationId xmlns:a16="http://schemas.microsoft.com/office/drawing/2014/main" id="{445788D5-54C6-4498-AB75-17324FB15669}"/>
                </a:ext>
              </a:extLst>
            </p:cNvPr>
            <p:cNvGrpSpPr/>
            <p:nvPr/>
          </p:nvGrpSpPr>
          <p:grpSpPr>
            <a:xfrm>
              <a:off x="2608722" y="1739919"/>
              <a:ext cx="1538956" cy="384042"/>
              <a:chOff x="1675999" y="2437360"/>
              <a:chExt cx="1538956" cy="384042"/>
            </a:xfrm>
          </p:grpSpPr>
          <p:sp>
            <p:nvSpPr>
              <p:cNvPr id="15" name="文本框 14">
                <a:extLst>
                  <a:ext uri="{FF2B5EF4-FFF2-40B4-BE49-F238E27FC236}">
                    <a16:creationId xmlns:a16="http://schemas.microsoft.com/office/drawing/2014/main" id="{4CE20C86-D249-48A6-A01A-C1777F558154}"/>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提升管理</a:t>
                </a:r>
              </a:p>
            </p:txBody>
          </p:sp>
          <p:pic>
            <p:nvPicPr>
              <p:cNvPr id="16" name="图形 15" descr="文档">
                <a:extLst>
                  <a:ext uri="{FF2B5EF4-FFF2-40B4-BE49-F238E27FC236}">
                    <a16:creationId xmlns:a16="http://schemas.microsoft.com/office/drawing/2014/main" id="{EA5E5199-9F49-493E-9904-7E782384A85F}"/>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17" name="文本框 16">
            <a:extLst>
              <a:ext uri="{FF2B5EF4-FFF2-40B4-BE49-F238E27FC236}">
                <a16:creationId xmlns:a16="http://schemas.microsoft.com/office/drawing/2014/main" id="{761CCA8E-3A8F-495A-A8FA-B296D1374650}"/>
              </a:ext>
            </a:extLst>
          </p:cNvPr>
          <p:cNvSpPr txBox="1"/>
          <p:nvPr/>
        </p:nvSpPr>
        <p:spPr>
          <a:xfrm>
            <a:off x="3823377" y="2348249"/>
            <a:ext cx="2034032" cy="1623073"/>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请在此输入有关于改进计划的相关说明，以便于观众更好的理解，输入文字时可以直接复制，粘贴时请选择右键只保留文本。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pic>
        <p:nvPicPr>
          <p:cNvPr id="49" name="图片 48" descr="桌子上放着电脑&#10;&#10;描述已自动生成">
            <a:extLst>
              <a:ext uri="{FF2B5EF4-FFF2-40B4-BE49-F238E27FC236}">
                <a16:creationId xmlns:a16="http://schemas.microsoft.com/office/drawing/2014/main" id="{FC99AD93-3961-431E-B1D7-E99AE0EF90DF}"/>
              </a:ext>
            </a:extLst>
          </p:cNvPr>
          <p:cNvPicPr>
            <a:picLocks noChangeAspect="1"/>
          </p:cNvPicPr>
          <p:nvPr/>
        </p:nvPicPr>
        <p:blipFill rotWithShape="1">
          <a:blip r:embed="rId4">
            <a:extLst>
              <a:ext uri="{28A0092B-C50C-407E-A947-70E740481C1C}">
                <a14:useLocalDpi xmlns:a14="http://schemas.microsoft.com/office/drawing/2010/main" val="0"/>
              </a:ext>
            </a:extLst>
          </a:blip>
          <a:srcRect l="3427" t="14077" r="3427" b="11990"/>
          <a:stretch/>
        </p:blipFill>
        <p:spPr>
          <a:xfrm>
            <a:off x="6394564" y="1427682"/>
            <a:ext cx="5124336" cy="2711566"/>
          </a:xfrm>
          <a:custGeom>
            <a:avLst/>
            <a:gdLst>
              <a:gd name="connsiteX0" fmla="*/ 306190 w 4430582"/>
              <a:gd name="connsiteY0" fmla="*/ 0 h 2711566"/>
              <a:gd name="connsiteX1" fmla="*/ 4124392 w 4430582"/>
              <a:gd name="connsiteY1" fmla="*/ 0 h 2711566"/>
              <a:gd name="connsiteX2" fmla="*/ 4430582 w 4430582"/>
              <a:gd name="connsiteY2" fmla="*/ 306190 h 2711566"/>
              <a:gd name="connsiteX3" fmla="*/ 4430582 w 4430582"/>
              <a:gd name="connsiteY3" fmla="*/ 2405376 h 2711566"/>
              <a:gd name="connsiteX4" fmla="*/ 4124392 w 4430582"/>
              <a:gd name="connsiteY4" fmla="*/ 2711566 h 2711566"/>
              <a:gd name="connsiteX5" fmla="*/ 306190 w 4430582"/>
              <a:gd name="connsiteY5" fmla="*/ 2711566 h 2711566"/>
              <a:gd name="connsiteX6" fmla="*/ 0 w 4430582"/>
              <a:gd name="connsiteY6" fmla="*/ 2405376 h 2711566"/>
              <a:gd name="connsiteX7" fmla="*/ 0 w 4430582"/>
              <a:gd name="connsiteY7" fmla="*/ 306190 h 2711566"/>
              <a:gd name="connsiteX8" fmla="*/ 306190 w 4430582"/>
              <a:gd name="connsiteY8" fmla="*/ 0 h 2711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582" h="2711566">
                <a:moveTo>
                  <a:pt x="306190" y="0"/>
                </a:moveTo>
                <a:lnTo>
                  <a:pt x="4124392" y="0"/>
                </a:lnTo>
                <a:cubicBezTo>
                  <a:pt x="4293496" y="0"/>
                  <a:pt x="4430582" y="137086"/>
                  <a:pt x="4430582" y="306190"/>
                </a:cubicBezTo>
                <a:lnTo>
                  <a:pt x="4430582" y="2405376"/>
                </a:lnTo>
                <a:cubicBezTo>
                  <a:pt x="4430582" y="2574480"/>
                  <a:pt x="4293496" y="2711566"/>
                  <a:pt x="4124392" y="2711566"/>
                </a:cubicBezTo>
                <a:lnTo>
                  <a:pt x="306190" y="2711566"/>
                </a:lnTo>
                <a:cubicBezTo>
                  <a:pt x="137086" y="2711566"/>
                  <a:pt x="0" y="2574480"/>
                  <a:pt x="0" y="2405376"/>
                </a:cubicBezTo>
                <a:lnTo>
                  <a:pt x="0" y="306190"/>
                </a:lnTo>
                <a:cubicBezTo>
                  <a:pt x="0" y="137086"/>
                  <a:pt x="137086" y="0"/>
                  <a:pt x="306190" y="0"/>
                </a:cubicBezTo>
                <a:close/>
              </a:path>
            </a:pathLst>
          </a:custGeom>
        </p:spPr>
      </p:pic>
      <p:grpSp>
        <p:nvGrpSpPr>
          <p:cNvPr id="39" name="组合 38">
            <a:extLst>
              <a:ext uri="{FF2B5EF4-FFF2-40B4-BE49-F238E27FC236}">
                <a16:creationId xmlns:a16="http://schemas.microsoft.com/office/drawing/2014/main" id="{79357372-775A-49CE-8FD1-40BE025D17DD}"/>
              </a:ext>
            </a:extLst>
          </p:cNvPr>
          <p:cNvGrpSpPr/>
          <p:nvPr/>
        </p:nvGrpSpPr>
        <p:grpSpPr>
          <a:xfrm>
            <a:off x="941586" y="4681996"/>
            <a:ext cx="2034032" cy="532662"/>
            <a:chOff x="2361184" y="1665609"/>
            <a:chExt cx="2034032" cy="532662"/>
          </a:xfrm>
        </p:grpSpPr>
        <p:sp>
          <p:nvSpPr>
            <p:cNvPr id="41" name="矩形: 圆角 40">
              <a:extLst>
                <a:ext uri="{FF2B5EF4-FFF2-40B4-BE49-F238E27FC236}">
                  <a16:creationId xmlns:a16="http://schemas.microsoft.com/office/drawing/2014/main" id="{A430195C-D2E8-4B20-AF7D-7D5419737596}"/>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42" name="组合 41">
              <a:extLst>
                <a:ext uri="{FF2B5EF4-FFF2-40B4-BE49-F238E27FC236}">
                  <a16:creationId xmlns:a16="http://schemas.microsoft.com/office/drawing/2014/main" id="{6CDF881C-90B7-44C2-97C6-C26A4ADE9CA9}"/>
                </a:ext>
              </a:extLst>
            </p:cNvPr>
            <p:cNvGrpSpPr/>
            <p:nvPr/>
          </p:nvGrpSpPr>
          <p:grpSpPr>
            <a:xfrm>
              <a:off x="2608722" y="1739919"/>
              <a:ext cx="1538956" cy="384042"/>
              <a:chOff x="1675999" y="2437360"/>
              <a:chExt cx="1538956" cy="384042"/>
            </a:xfrm>
          </p:grpSpPr>
          <p:sp>
            <p:nvSpPr>
              <p:cNvPr id="43" name="文本框 42">
                <a:extLst>
                  <a:ext uri="{FF2B5EF4-FFF2-40B4-BE49-F238E27FC236}">
                    <a16:creationId xmlns:a16="http://schemas.microsoft.com/office/drawing/2014/main" id="{53C1B90C-D297-4FCF-B646-8B9CCBD4130D}"/>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规范流程</a:t>
                </a:r>
              </a:p>
            </p:txBody>
          </p:sp>
          <p:pic>
            <p:nvPicPr>
              <p:cNvPr id="44" name="图形 43" descr="文档">
                <a:extLst>
                  <a:ext uri="{FF2B5EF4-FFF2-40B4-BE49-F238E27FC236}">
                    <a16:creationId xmlns:a16="http://schemas.microsoft.com/office/drawing/2014/main" id="{D14F4A0A-45FD-460D-BD99-34A833D47E38}"/>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p:spPr>
          </p:pic>
        </p:grpSp>
      </p:grpSp>
      <p:sp>
        <p:nvSpPr>
          <p:cNvPr id="40" name="文本框 39">
            <a:extLst>
              <a:ext uri="{FF2B5EF4-FFF2-40B4-BE49-F238E27FC236}">
                <a16:creationId xmlns:a16="http://schemas.microsoft.com/office/drawing/2014/main" id="{55ABB63B-3004-4C25-8011-6E698F89CEB1}"/>
              </a:ext>
            </a:extLst>
          </p:cNvPr>
          <p:cNvSpPr txBox="1"/>
          <p:nvPr/>
        </p:nvSpPr>
        <p:spPr>
          <a:xfrm>
            <a:off x="941585" y="5317447"/>
            <a:ext cx="10259815" cy="730777"/>
          </a:xfrm>
          <a:prstGeom prst="rect">
            <a:avLst/>
          </a:prstGeom>
          <a:noFill/>
        </p:spPr>
        <p:txBody>
          <a:bodyPr wrap="square">
            <a:spAutoFit/>
          </a:bodyPr>
          <a:lstStyle/>
          <a:p>
            <a:pPr algn="just">
              <a:lnSpc>
                <a:spcPct val="120000"/>
              </a:lnSpc>
            </a:pPr>
            <a:r>
              <a:rPr lang="zh-CN" altLang="en-US" dirty="0">
                <a:solidFill>
                  <a:srgbClr val="0E301D"/>
                </a:solidFill>
                <a:latin typeface="+mn-ea"/>
              </a:rPr>
              <a:t>请在此输入有关于改进计划的相关说明，以便于观众更好的理解，输入文字时可以直接复制，粘贴时请选择右键只保留文本。</a:t>
            </a:r>
            <a:endParaRPr lang="zh-CN" altLang="en-US" dirty="0">
              <a:solidFill>
                <a:schemeClr val="bg1">
                  <a:lumMod val="65000"/>
                </a:schemeClr>
              </a:solidFill>
              <a:latin typeface="+mn-ea"/>
            </a:endParaRPr>
          </a:p>
        </p:txBody>
      </p:sp>
      <p:grpSp>
        <p:nvGrpSpPr>
          <p:cNvPr id="19" name="组合 18">
            <a:extLst>
              <a:ext uri="{FF2B5EF4-FFF2-40B4-BE49-F238E27FC236}">
                <a16:creationId xmlns:a16="http://schemas.microsoft.com/office/drawing/2014/main" id="{1C327F9D-71C7-4442-BE72-E4C078BE09D6}"/>
              </a:ext>
            </a:extLst>
          </p:cNvPr>
          <p:cNvGrpSpPr/>
          <p:nvPr/>
        </p:nvGrpSpPr>
        <p:grpSpPr>
          <a:xfrm>
            <a:off x="1600200" y="280461"/>
            <a:ext cx="8974493" cy="630941"/>
            <a:chOff x="1600200" y="2354561"/>
            <a:chExt cx="8974493" cy="630941"/>
          </a:xfrm>
        </p:grpSpPr>
        <p:sp>
          <p:nvSpPr>
            <p:cNvPr id="20" name="文本框 19">
              <a:extLst>
                <a:ext uri="{FF2B5EF4-FFF2-40B4-BE49-F238E27FC236}">
                  <a16:creationId xmlns:a16="http://schemas.microsoft.com/office/drawing/2014/main" id="{63CA48C7-DAC5-4B8D-B861-EAE3BAEAA2B5}"/>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03</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21" name="文本框 20">
              <a:extLst>
                <a:ext uri="{FF2B5EF4-FFF2-40B4-BE49-F238E27FC236}">
                  <a16:creationId xmlns:a16="http://schemas.microsoft.com/office/drawing/2014/main" id="{9EEE0C6E-3A5D-4C21-AAE4-0A9F205E6BCE}"/>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问题改进计划</a:t>
              </a:r>
            </a:p>
          </p:txBody>
        </p:sp>
        <p:grpSp>
          <p:nvGrpSpPr>
            <p:cNvPr id="22" name="组合 21">
              <a:extLst>
                <a:ext uri="{FF2B5EF4-FFF2-40B4-BE49-F238E27FC236}">
                  <a16:creationId xmlns:a16="http://schemas.microsoft.com/office/drawing/2014/main" id="{8CE68D64-3696-4AFC-8944-850F95E70256}"/>
                </a:ext>
              </a:extLst>
            </p:cNvPr>
            <p:cNvGrpSpPr/>
            <p:nvPr/>
          </p:nvGrpSpPr>
          <p:grpSpPr>
            <a:xfrm>
              <a:off x="1600200" y="2816225"/>
              <a:ext cx="3464767" cy="0"/>
              <a:chOff x="1600200" y="3048873"/>
              <a:chExt cx="3464767" cy="0"/>
            </a:xfrm>
          </p:grpSpPr>
          <p:cxnSp>
            <p:nvCxnSpPr>
              <p:cNvPr id="26" name="直接连接符 25">
                <a:extLst>
                  <a:ext uri="{FF2B5EF4-FFF2-40B4-BE49-F238E27FC236}">
                    <a16:creationId xmlns:a16="http://schemas.microsoft.com/office/drawing/2014/main" id="{375CF091-7927-4C61-8CC1-21C954042798}"/>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42FC0FE-80A5-43DB-987D-1F1081034507}"/>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97A65B41-A624-4446-A41B-DB208E370836}"/>
                </a:ext>
              </a:extLst>
            </p:cNvPr>
            <p:cNvGrpSpPr/>
            <p:nvPr/>
          </p:nvGrpSpPr>
          <p:grpSpPr>
            <a:xfrm flipH="1">
              <a:off x="7109926" y="2816225"/>
              <a:ext cx="3464767" cy="0"/>
              <a:chOff x="1600200" y="3048873"/>
              <a:chExt cx="3464767" cy="0"/>
            </a:xfrm>
          </p:grpSpPr>
          <p:cxnSp>
            <p:nvCxnSpPr>
              <p:cNvPr id="24" name="直接连接符 23">
                <a:extLst>
                  <a:ext uri="{FF2B5EF4-FFF2-40B4-BE49-F238E27FC236}">
                    <a16:creationId xmlns:a16="http://schemas.microsoft.com/office/drawing/2014/main" id="{D21F383F-AE0C-4139-9354-99AC9658B729}"/>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E4E8AE3-53DC-4384-9030-405E4FE387B2}"/>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32" name="矩形: 圆角 31">
            <a:extLst>
              <a:ext uri="{FF2B5EF4-FFF2-40B4-BE49-F238E27FC236}">
                <a16:creationId xmlns:a16="http://schemas.microsoft.com/office/drawing/2014/main" id="{AC0A986F-6CD0-48A1-8260-4A0ED3FC3F59}"/>
              </a:ext>
            </a:extLst>
          </p:cNvPr>
          <p:cNvSpPr>
            <a:spLocks/>
          </p:cNvSpPr>
          <p:nvPr/>
        </p:nvSpPr>
        <p:spPr>
          <a:xfrm>
            <a:off x="660400" y="1427682"/>
            <a:ext cx="2571187" cy="2711566"/>
          </a:xfrm>
          <a:prstGeom prst="roundRect">
            <a:avLst>
              <a:gd name="adj" fmla="val 11292"/>
            </a:avLst>
          </a:pr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33" name="组合 32">
            <a:extLst>
              <a:ext uri="{FF2B5EF4-FFF2-40B4-BE49-F238E27FC236}">
                <a16:creationId xmlns:a16="http://schemas.microsoft.com/office/drawing/2014/main" id="{B4FDD10C-6B5D-450C-8C9C-DA52EA84C8ED}"/>
              </a:ext>
            </a:extLst>
          </p:cNvPr>
          <p:cNvGrpSpPr/>
          <p:nvPr/>
        </p:nvGrpSpPr>
        <p:grpSpPr>
          <a:xfrm>
            <a:off x="928977" y="1647661"/>
            <a:ext cx="2034032" cy="532662"/>
            <a:chOff x="2361184" y="1665609"/>
            <a:chExt cx="2034032" cy="532662"/>
          </a:xfrm>
        </p:grpSpPr>
        <p:sp>
          <p:nvSpPr>
            <p:cNvPr id="35" name="矩形: 圆角 34">
              <a:extLst>
                <a:ext uri="{FF2B5EF4-FFF2-40B4-BE49-F238E27FC236}">
                  <a16:creationId xmlns:a16="http://schemas.microsoft.com/office/drawing/2014/main" id="{093EC109-E47C-4CEE-87A2-6578B11C74D1}"/>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36" name="组合 35">
              <a:extLst>
                <a:ext uri="{FF2B5EF4-FFF2-40B4-BE49-F238E27FC236}">
                  <a16:creationId xmlns:a16="http://schemas.microsoft.com/office/drawing/2014/main" id="{5E3B990F-4172-4927-B434-EF3F1B2DED3B}"/>
                </a:ext>
              </a:extLst>
            </p:cNvPr>
            <p:cNvGrpSpPr/>
            <p:nvPr/>
          </p:nvGrpSpPr>
          <p:grpSpPr>
            <a:xfrm>
              <a:off x="2608722" y="1739919"/>
              <a:ext cx="1538956" cy="384042"/>
              <a:chOff x="1675999" y="2437360"/>
              <a:chExt cx="1538956" cy="384042"/>
            </a:xfrm>
          </p:grpSpPr>
          <p:sp>
            <p:nvSpPr>
              <p:cNvPr id="37" name="文本框 36">
                <a:extLst>
                  <a:ext uri="{FF2B5EF4-FFF2-40B4-BE49-F238E27FC236}">
                    <a16:creationId xmlns:a16="http://schemas.microsoft.com/office/drawing/2014/main" id="{9DB5332A-BBFD-4626-A44A-CF44B7EDD133}"/>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优化产品</a:t>
                </a:r>
              </a:p>
            </p:txBody>
          </p:sp>
          <p:pic>
            <p:nvPicPr>
              <p:cNvPr id="38" name="图形 37" descr="文档">
                <a:extLst>
                  <a:ext uri="{FF2B5EF4-FFF2-40B4-BE49-F238E27FC236}">
                    <a16:creationId xmlns:a16="http://schemas.microsoft.com/office/drawing/2014/main" id="{B705FC90-9628-4B29-A49A-FF5CF6C0CD3D}"/>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34" name="文本框 33">
            <a:extLst>
              <a:ext uri="{FF2B5EF4-FFF2-40B4-BE49-F238E27FC236}">
                <a16:creationId xmlns:a16="http://schemas.microsoft.com/office/drawing/2014/main" id="{335DE0AC-8D2E-4296-9BC5-2AE182027631}"/>
              </a:ext>
            </a:extLst>
          </p:cNvPr>
          <p:cNvSpPr txBox="1"/>
          <p:nvPr/>
        </p:nvSpPr>
        <p:spPr>
          <a:xfrm>
            <a:off x="928977" y="2348249"/>
            <a:ext cx="2034032" cy="1623073"/>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请在此输入有关于改进计划的相关说明，以便于观众更好的理解，输入文字时可以直接复制，粘贴时请选择右键只保留文本。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Tree>
    <p:extLst>
      <p:ext uri="{BB962C8B-B14F-4D97-AF65-F5344CB8AC3E}">
        <p14:creationId xmlns:p14="http://schemas.microsoft.com/office/powerpoint/2010/main" val="3419391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2B63FAF-1258-422A-8DA0-180F884451D8}"/>
              </a:ext>
            </a:extLst>
          </p:cNvPr>
          <p:cNvGrpSpPr/>
          <p:nvPr/>
        </p:nvGrpSpPr>
        <p:grpSpPr>
          <a:xfrm>
            <a:off x="5976627" y="2326746"/>
            <a:ext cx="4641058" cy="2204508"/>
            <a:chOff x="5770111" y="2470354"/>
            <a:chExt cx="4641058" cy="2204508"/>
          </a:xfrm>
        </p:grpSpPr>
        <p:sp>
          <p:nvSpPr>
            <p:cNvPr id="21" name="文本框 20">
              <a:extLst>
                <a:ext uri="{FF2B5EF4-FFF2-40B4-BE49-F238E27FC236}">
                  <a16:creationId xmlns:a16="http://schemas.microsoft.com/office/drawing/2014/main" id="{F4EBD5E4-F67C-4A59-B0AF-AE043C7A6B4D}"/>
                </a:ext>
              </a:extLst>
            </p:cNvPr>
            <p:cNvSpPr txBox="1"/>
            <p:nvPr/>
          </p:nvSpPr>
          <p:spPr>
            <a:xfrm>
              <a:off x="5770111" y="3827386"/>
              <a:ext cx="4641058" cy="847476"/>
            </a:xfrm>
            <a:prstGeom prst="rect">
              <a:avLst/>
            </a:prstGeom>
            <a:noFill/>
          </p:spPr>
          <p:txBody>
            <a:bodyPr wrap="square" rtlCol="0">
              <a:spAutoFit/>
            </a:bodyPr>
            <a:lstStyle/>
            <a:p>
              <a:pPr algn="just">
                <a:lnSpc>
                  <a:spcPct val="120000"/>
                </a:lnSpc>
              </a:pPr>
              <a:r>
                <a:rPr lang="zh-CN" altLang="en-US" sz="1400" dirty="0">
                  <a:solidFill>
                    <a:srgbClr val="0E301D"/>
                  </a:solidFill>
                  <a:latin typeface="+mn-ea"/>
                </a:rPr>
                <a:t>请在此输入有关于工作计划的相关说明，以便于观众更好的理解，输入文字时可以直接复制，粘贴时请选择右键只保留文本。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sp>
          <p:nvSpPr>
            <p:cNvPr id="58" name="文本框 57">
              <a:extLst>
                <a:ext uri="{FF2B5EF4-FFF2-40B4-BE49-F238E27FC236}">
                  <a16:creationId xmlns:a16="http://schemas.microsoft.com/office/drawing/2014/main" id="{AF5A85F9-2650-4040-A7D7-37B7B796B08F}"/>
                </a:ext>
              </a:extLst>
            </p:cNvPr>
            <p:cNvSpPr txBox="1"/>
            <p:nvPr/>
          </p:nvSpPr>
          <p:spPr>
            <a:xfrm>
              <a:off x="5770111" y="2470354"/>
              <a:ext cx="4641058" cy="923330"/>
            </a:xfrm>
            <a:prstGeom prst="rect">
              <a:avLst/>
            </a:prstGeom>
            <a:noFill/>
          </p:spPr>
          <p:txBody>
            <a:bodyPr wrap="square" rtlCol="0">
              <a:spAutoFit/>
            </a:bodyPr>
            <a:lstStyle/>
            <a:p>
              <a:pPr algn="dist"/>
              <a:r>
                <a:rPr lang="zh-CN" altLang="en-US" sz="5400" b="1" dirty="0">
                  <a:latin typeface="+mj-ea"/>
                  <a:ea typeface="+mj-ea"/>
                </a:rPr>
                <a:t>明年工作计划</a:t>
              </a:r>
            </a:p>
          </p:txBody>
        </p:sp>
        <p:sp>
          <p:nvSpPr>
            <p:cNvPr id="59" name="文本框 58">
              <a:extLst>
                <a:ext uri="{FF2B5EF4-FFF2-40B4-BE49-F238E27FC236}">
                  <a16:creationId xmlns:a16="http://schemas.microsoft.com/office/drawing/2014/main" id="{C5F4AFD8-E5EF-4397-ABA4-239E57222923}"/>
                </a:ext>
              </a:extLst>
            </p:cNvPr>
            <p:cNvSpPr txBox="1"/>
            <p:nvPr/>
          </p:nvSpPr>
          <p:spPr>
            <a:xfrm>
              <a:off x="5770111" y="3327823"/>
              <a:ext cx="4641058" cy="296363"/>
            </a:xfrm>
            <a:prstGeom prst="rect">
              <a:avLst/>
            </a:prstGeom>
            <a:noFill/>
          </p:spPr>
          <p:txBody>
            <a:bodyPr wrap="square" rtlCol="0">
              <a:spAutoFit/>
            </a:bodyPr>
            <a:lstStyle/>
            <a:p>
              <a:pPr algn="dist">
                <a:lnSpc>
                  <a:spcPct val="120000"/>
                </a:lnSpc>
              </a:pPr>
              <a:r>
                <a:rPr lang="en-US" altLang="zh-CN" sz="1200" dirty="0">
                  <a:latin typeface="+mn-ea"/>
                </a:rPr>
                <a:t>Work plan for next year</a:t>
              </a:r>
              <a:endParaRPr lang="zh-CN" altLang="en-US" sz="1200" dirty="0">
                <a:latin typeface="+mn-ea"/>
              </a:endParaRPr>
            </a:p>
          </p:txBody>
        </p:sp>
      </p:grpSp>
      <p:sp>
        <p:nvSpPr>
          <p:cNvPr id="27" name="文本框 26">
            <a:extLst>
              <a:ext uri="{FF2B5EF4-FFF2-40B4-BE49-F238E27FC236}">
                <a16:creationId xmlns:a16="http://schemas.microsoft.com/office/drawing/2014/main" id="{A0D68EDA-7CB5-4AD1-8A2B-5268873E7A75}"/>
              </a:ext>
            </a:extLst>
          </p:cNvPr>
          <p:cNvSpPr txBox="1"/>
          <p:nvPr/>
        </p:nvSpPr>
        <p:spPr>
          <a:xfrm>
            <a:off x="660400" y="2326732"/>
            <a:ext cx="2231380" cy="830997"/>
          </a:xfrm>
          <a:prstGeom prst="rect">
            <a:avLst/>
          </a:prstGeom>
          <a:noFill/>
        </p:spPr>
        <p:txBody>
          <a:bodyPr wrap="none" lIns="0" tIns="0" rIns="0" bIns="0" rtlCol="0">
            <a:spAutoFit/>
          </a:bodyPr>
          <a:lstStyle/>
          <a:p>
            <a:pPr algn="dist"/>
            <a:r>
              <a:rPr lang="en-US" altLang="zh-CN" sz="5400" dirty="0">
                <a:ln w="6350">
                  <a:solidFill>
                    <a:schemeClr val="tx2"/>
                  </a:solidFill>
                </a:ln>
                <a:noFill/>
                <a:effectLst/>
                <a:ea typeface="微软雅黑" panose="020B0503020204020204" pitchFamily="34" charset="-122"/>
              </a:rPr>
              <a:t>Part 04</a:t>
            </a:r>
            <a:endParaRPr lang="zh-CN" altLang="en-US" sz="5400" dirty="0">
              <a:ln w="6350">
                <a:solidFill>
                  <a:schemeClr val="tx2"/>
                </a:solidFill>
              </a:ln>
              <a:noFill/>
              <a:effectLst/>
              <a:ea typeface="微软雅黑" panose="020B0503020204020204" pitchFamily="34" charset="-122"/>
            </a:endParaRPr>
          </a:p>
        </p:txBody>
      </p:sp>
      <p:sp>
        <p:nvSpPr>
          <p:cNvPr id="28" name="文本框 27">
            <a:extLst>
              <a:ext uri="{FF2B5EF4-FFF2-40B4-BE49-F238E27FC236}">
                <a16:creationId xmlns:a16="http://schemas.microsoft.com/office/drawing/2014/main" id="{6985B705-54BE-43E5-9D06-84FB29D83974}"/>
              </a:ext>
            </a:extLst>
          </p:cNvPr>
          <p:cNvSpPr txBox="1"/>
          <p:nvPr/>
        </p:nvSpPr>
        <p:spPr>
          <a:xfrm>
            <a:off x="660400" y="3423273"/>
            <a:ext cx="3385542" cy="1015663"/>
          </a:xfrm>
          <a:prstGeom prst="rect">
            <a:avLst/>
          </a:prstGeom>
          <a:noFill/>
        </p:spPr>
        <p:txBody>
          <a:bodyPr wrap="none" lIns="0" tIns="0" rIns="0" bIns="0" rtlCol="0">
            <a:spAutoFit/>
          </a:bodyPr>
          <a:lstStyle/>
          <a:p>
            <a:pPr algn="dist"/>
            <a:r>
              <a:rPr lang="zh-CN" altLang="en-US" sz="6600" b="1" dirty="0">
                <a:ln w="6350">
                  <a:solidFill>
                    <a:schemeClr val="tx2"/>
                  </a:solidFill>
                </a:ln>
                <a:noFill/>
                <a:effectLst/>
                <a:latin typeface="微软雅黑" panose="020B0503020204020204" pitchFamily="34" charset="-122"/>
                <a:ea typeface="微软雅黑" panose="020B0503020204020204" pitchFamily="34" charset="-122"/>
              </a:rPr>
              <a:t>第四部分</a:t>
            </a:r>
          </a:p>
        </p:txBody>
      </p:sp>
    </p:spTree>
    <p:extLst>
      <p:ext uri="{BB962C8B-B14F-4D97-AF65-F5344CB8AC3E}">
        <p14:creationId xmlns:p14="http://schemas.microsoft.com/office/powerpoint/2010/main" val="1625250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 name="表格 112">
            <a:extLst>
              <a:ext uri="{FF2B5EF4-FFF2-40B4-BE49-F238E27FC236}">
                <a16:creationId xmlns:a16="http://schemas.microsoft.com/office/drawing/2014/main" id="{A7CA7BDF-7D5A-43FD-A2E4-D2F69F1986AA}"/>
              </a:ext>
            </a:extLst>
          </p:cNvPr>
          <p:cNvGraphicFramePr>
            <a:graphicFrameLocks noGrp="1"/>
          </p:cNvGraphicFramePr>
          <p:nvPr>
            <p:extLst>
              <p:ext uri="{D42A27DB-BD31-4B8C-83A1-F6EECF244321}">
                <p14:modId xmlns:p14="http://schemas.microsoft.com/office/powerpoint/2010/main" val="4117508341"/>
              </p:ext>
            </p:extLst>
          </p:nvPr>
        </p:nvGraphicFramePr>
        <p:xfrm>
          <a:off x="666750" y="1473959"/>
          <a:ext cx="10858499" cy="4583944"/>
        </p:xfrm>
        <a:graphic>
          <a:graphicData uri="http://schemas.openxmlformats.org/drawingml/2006/table">
            <a:tbl>
              <a:tblPr firstRow="1" bandRow="1">
                <a:effectLst>
                  <a:outerShdw blurRad="1270000" dist="254000" dir="5400000" algn="t" rotWithShape="0">
                    <a:prstClr val="black">
                      <a:alpha val="20000"/>
                    </a:prstClr>
                  </a:outerShdw>
                </a:effectLst>
                <a:tableStyleId>{073A0DAA-6AF3-43AB-8588-CEC1D06C72B9}</a:tableStyleId>
              </a:tblPr>
              <a:tblGrid>
                <a:gridCol w="762816">
                  <a:extLst>
                    <a:ext uri="{9D8B030D-6E8A-4147-A177-3AD203B41FA5}">
                      <a16:colId xmlns:a16="http://schemas.microsoft.com/office/drawing/2014/main" val="1031806416"/>
                    </a:ext>
                  </a:extLst>
                </a:gridCol>
                <a:gridCol w="1022711">
                  <a:extLst>
                    <a:ext uri="{9D8B030D-6E8A-4147-A177-3AD203B41FA5}">
                      <a16:colId xmlns:a16="http://schemas.microsoft.com/office/drawing/2014/main" val="704280817"/>
                    </a:ext>
                  </a:extLst>
                </a:gridCol>
                <a:gridCol w="762816">
                  <a:extLst>
                    <a:ext uri="{9D8B030D-6E8A-4147-A177-3AD203B41FA5}">
                      <a16:colId xmlns:a16="http://schemas.microsoft.com/office/drawing/2014/main" val="2801863526"/>
                    </a:ext>
                  </a:extLst>
                </a:gridCol>
                <a:gridCol w="692513">
                  <a:extLst>
                    <a:ext uri="{9D8B030D-6E8A-4147-A177-3AD203B41FA5}">
                      <a16:colId xmlns:a16="http://schemas.microsoft.com/office/drawing/2014/main" val="2521634447"/>
                    </a:ext>
                  </a:extLst>
                </a:gridCol>
                <a:gridCol w="692513">
                  <a:extLst>
                    <a:ext uri="{9D8B030D-6E8A-4147-A177-3AD203B41FA5}">
                      <a16:colId xmlns:a16="http://schemas.microsoft.com/office/drawing/2014/main" val="1155701631"/>
                    </a:ext>
                  </a:extLst>
                </a:gridCol>
                <a:gridCol w="692513">
                  <a:extLst>
                    <a:ext uri="{9D8B030D-6E8A-4147-A177-3AD203B41FA5}">
                      <a16:colId xmlns:a16="http://schemas.microsoft.com/office/drawing/2014/main" val="2212099267"/>
                    </a:ext>
                  </a:extLst>
                </a:gridCol>
                <a:gridCol w="692513">
                  <a:extLst>
                    <a:ext uri="{9D8B030D-6E8A-4147-A177-3AD203B41FA5}">
                      <a16:colId xmlns:a16="http://schemas.microsoft.com/office/drawing/2014/main" val="406556843"/>
                    </a:ext>
                  </a:extLst>
                </a:gridCol>
                <a:gridCol w="692513">
                  <a:extLst>
                    <a:ext uri="{9D8B030D-6E8A-4147-A177-3AD203B41FA5}">
                      <a16:colId xmlns:a16="http://schemas.microsoft.com/office/drawing/2014/main" val="3501693841"/>
                    </a:ext>
                  </a:extLst>
                </a:gridCol>
                <a:gridCol w="692513">
                  <a:extLst>
                    <a:ext uri="{9D8B030D-6E8A-4147-A177-3AD203B41FA5}">
                      <a16:colId xmlns:a16="http://schemas.microsoft.com/office/drawing/2014/main" val="3099193827"/>
                    </a:ext>
                  </a:extLst>
                </a:gridCol>
                <a:gridCol w="692513">
                  <a:extLst>
                    <a:ext uri="{9D8B030D-6E8A-4147-A177-3AD203B41FA5}">
                      <a16:colId xmlns:a16="http://schemas.microsoft.com/office/drawing/2014/main" val="2646398915"/>
                    </a:ext>
                  </a:extLst>
                </a:gridCol>
                <a:gridCol w="692513">
                  <a:extLst>
                    <a:ext uri="{9D8B030D-6E8A-4147-A177-3AD203B41FA5}">
                      <a16:colId xmlns:a16="http://schemas.microsoft.com/office/drawing/2014/main" val="3815385021"/>
                    </a:ext>
                  </a:extLst>
                </a:gridCol>
                <a:gridCol w="692513">
                  <a:extLst>
                    <a:ext uri="{9D8B030D-6E8A-4147-A177-3AD203B41FA5}">
                      <a16:colId xmlns:a16="http://schemas.microsoft.com/office/drawing/2014/main" val="3640639464"/>
                    </a:ext>
                  </a:extLst>
                </a:gridCol>
                <a:gridCol w="692513">
                  <a:extLst>
                    <a:ext uri="{9D8B030D-6E8A-4147-A177-3AD203B41FA5}">
                      <a16:colId xmlns:a16="http://schemas.microsoft.com/office/drawing/2014/main" val="3560540306"/>
                    </a:ext>
                  </a:extLst>
                </a:gridCol>
                <a:gridCol w="692513">
                  <a:extLst>
                    <a:ext uri="{9D8B030D-6E8A-4147-A177-3AD203B41FA5}">
                      <a16:colId xmlns:a16="http://schemas.microsoft.com/office/drawing/2014/main" val="1483657516"/>
                    </a:ext>
                  </a:extLst>
                </a:gridCol>
                <a:gridCol w="692513">
                  <a:extLst>
                    <a:ext uri="{9D8B030D-6E8A-4147-A177-3AD203B41FA5}">
                      <a16:colId xmlns:a16="http://schemas.microsoft.com/office/drawing/2014/main" val="1058160373"/>
                    </a:ext>
                  </a:extLst>
                </a:gridCol>
              </a:tblGrid>
              <a:tr h="572993">
                <a:tc>
                  <a:txBody>
                    <a:bodyPr/>
                    <a:lstStyle/>
                    <a:p>
                      <a:pPr algn="ctr"/>
                      <a:r>
                        <a:rPr lang="zh-CN" altLang="en-US" sz="1400" b="0" dirty="0">
                          <a:latin typeface="+mn-ea"/>
                          <a:ea typeface="+mn-ea"/>
                        </a:rPr>
                        <a:t>序号</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zh-CN" altLang="en-US" sz="1400" b="0" dirty="0">
                          <a:latin typeface="+mn-ea"/>
                          <a:ea typeface="+mn-ea"/>
                        </a:rPr>
                        <a:t>项目</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zh-CN" altLang="en-US" sz="1400" b="0" dirty="0">
                          <a:latin typeface="+mn-ea"/>
                          <a:ea typeface="+mn-ea"/>
                        </a:rPr>
                        <a:t>日期</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1</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latin typeface="+mn-ea"/>
                          <a:ea typeface="+mn-ea"/>
                        </a:rPr>
                        <a:t>2</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3</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4</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5</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6</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7</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8</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9</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10</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11</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altLang="zh-CN" sz="1400" b="0" dirty="0">
                          <a:latin typeface="+mn-ea"/>
                          <a:ea typeface="+mn-ea"/>
                        </a:rPr>
                        <a:t>12</a:t>
                      </a:r>
                      <a:r>
                        <a:rPr lang="zh-CN" altLang="en-US" sz="1400" b="0" dirty="0">
                          <a:latin typeface="+mn-ea"/>
                          <a:ea typeface="+mn-ea"/>
                        </a:rPr>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419701634"/>
                  </a:ext>
                </a:extLst>
              </a:tr>
              <a:tr h="572993">
                <a:tc>
                  <a:txBody>
                    <a:bodyPr/>
                    <a:lstStyle/>
                    <a:p>
                      <a:pPr algn="ctr"/>
                      <a:r>
                        <a:rPr lang="en-US" altLang="zh-CN" sz="1100" dirty="0"/>
                        <a:t>1</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产品更新</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1-2</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07626366"/>
                  </a:ext>
                </a:extLst>
              </a:tr>
              <a:tr h="572993">
                <a:tc>
                  <a:txBody>
                    <a:bodyPr/>
                    <a:lstStyle/>
                    <a:p>
                      <a:pPr algn="ctr"/>
                      <a:r>
                        <a:rPr lang="en-US" altLang="zh-CN" sz="1100" dirty="0"/>
                        <a:t>2</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用户增长</a:t>
                      </a:r>
                      <a:endParaRPr lang="en-US" altLang="zh-CN"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2-4</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65526237"/>
                  </a:ext>
                </a:extLst>
              </a:tr>
              <a:tr h="572993">
                <a:tc>
                  <a:txBody>
                    <a:bodyPr/>
                    <a:lstStyle/>
                    <a:p>
                      <a:pPr algn="ctr"/>
                      <a:r>
                        <a:rPr lang="en-US" altLang="zh-CN" sz="1100" dirty="0"/>
                        <a:t>3</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市场调研</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3-5</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lumMod val="20000"/>
                        <a:lumOff val="8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lumMod val="20000"/>
                        <a:lumOff val="8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lumMod val="20000"/>
                        <a:lumOff val="8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695463476"/>
                  </a:ext>
                </a:extLst>
              </a:tr>
              <a:tr h="572993">
                <a:tc>
                  <a:txBody>
                    <a:bodyPr/>
                    <a:lstStyle/>
                    <a:p>
                      <a:pPr algn="ctr"/>
                      <a:r>
                        <a:rPr lang="en-US" altLang="zh-CN" sz="1100" dirty="0"/>
                        <a:t>4</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团队管理</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4-8</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solidFill>
                          <a:schemeClr val="accent1"/>
                        </a:solidFill>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1100" dirty="0">
                        <a:solidFill>
                          <a:schemeClr val="accent1"/>
                        </a:solidFill>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1100" dirty="0">
                        <a:solidFill>
                          <a:schemeClr val="accent1"/>
                        </a:solidFill>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1100" dirty="0">
                        <a:solidFill>
                          <a:schemeClr val="accent1"/>
                        </a:solidFill>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1100" dirty="0">
                        <a:solidFill>
                          <a:schemeClr val="accent1"/>
                        </a:solidFill>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60830305"/>
                  </a:ext>
                </a:extLst>
              </a:tr>
              <a:tr h="572993">
                <a:tc>
                  <a:txBody>
                    <a:bodyPr/>
                    <a:lstStyle/>
                    <a:p>
                      <a:pPr algn="ctr"/>
                      <a:r>
                        <a:rPr lang="en-US" altLang="zh-CN" sz="1100" dirty="0"/>
                        <a:t>5</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绩效考核</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5-7</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6882119"/>
                  </a:ext>
                </a:extLst>
              </a:tr>
              <a:tr h="572993">
                <a:tc>
                  <a:txBody>
                    <a:bodyPr/>
                    <a:lstStyle/>
                    <a:p>
                      <a:pPr algn="ctr"/>
                      <a:r>
                        <a:rPr lang="en-US" altLang="zh-CN" sz="1100" dirty="0"/>
                        <a:t>6</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市场开拓</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6-12</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solidFill>
                  </a:tcPr>
                </a:tc>
                <a:extLst>
                  <a:ext uri="{0D108BD9-81ED-4DB2-BD59-A6C34878D82A}">
                    <a16:rowId xmlns:a16="http://schemas.microsoft.com/office/drawing/2014/main" val="1396750767"/>
                  </a:ext>
                </a:extLst>
              </a:tr>
              <a:tr h="572993">
                <a:tc>
                  <a:txBody>
                    <a:bodyPr/>
                    <a:lstStyle/>
                    <a:p>
                      <a:pPr algn="ctr"/>
                      <a:r>
                        <a:rPr lang="en-US" altLang="zh-CN" sz="1100" dirty="0"/>
                        <a:t>7</a:t>
                      </a: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100" dirty="0"/>
                        <a:t>媒体运营</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r>
                        <a:rPr lang="en-US" altLang="zh-CN" sz="1100" dirty="0"/>
                        <a:t>7-12</a:t>
                      </a:r>
                      <a:r>
                        <a:rPr lang="zh-CN" altLang="en-US" sz="1100" dirty="0"/>
                        <a:t>月</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tc>
                  <a:txBody>
                    <a:bodyPr/>
                    <a:lstStyle/>
                    <a:p>
                      <a:pPr algn="ctr"/>
                      <a:endParaRPr lang="zh-CN" altLang="en-US" sz="1100" dirty="0"/>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377991139"/>
                  </a:ext>
                </a:extLst>
              </a:tr>
            </a:tbl>
          </a:graphicData>
        </a:graphic>
      </p:graphicFrame>
      <p:grpSp>
        <p:nvGrpSpPr>
          <p:cNvPr id="16" name="组合 15">
            <a:extLst>
              <a:ext uri="{FF2B5EF4-FFF2-40B4-BE49-F238E27FC236}">
                <a16:creationId xmlns:a16="http://schemas.microsoft.com/office/drawing/2014/main" id="{616D278F-8CC0-4B69-9B19-867B12D20223}"/>
              </a:ext>
            </a:extLst>
          </p:cNvPr>
          <p:cNvGrpSpPr/>
          <p:nvPr/>
        </p:nvGrpSpPr>
        <p:grpSpPr>
          <a:xfrm>
            <a:off x="1600200" y="280461"/>
            <a:ext cx="8974493" cy="630941"/>
            <a:chOff x="1600200" y="2354561"/>
            <a:chExt cx="8974493" cy="630941"/>
          </a:xfrm>
        </p:grpSpPr>
        <p:sp>
          <p:nvSpPr>
            <p:cNvPr id="17" name="文本框 16">
              <a:extLst>
                <a:ext uri="{FF2B5EF4-FFF2-40B4-BE49-F238E27FC236}">
                  <a16:creationId xmlns:a16="http://schemas.microsoft.com/office/drawing/2014/main" id="{7C503797-02C4-41F0-B86B-A163A6271F1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04</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18" name="文本框 17">
              <a:extLst>
                <a:ext uri="{FF2B5EF4-FFF2-40B4-BE49-F238E27FC236}">
                  <a16:creationId xmlns:a16="http://schemas.microsoft.com/office/drawing/2014/main" id="{225FCABE-AB96-4B50-92D8-7E181AB1B902}"/>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明年工作计划</a:t>
              </a:r>
            </a:p>
          </p:txBody>
        </p:sp>
        <p:grpSp>
          <p:nvGrpSpPr>
            <p:cNvPr id="19" name="组合 18">
              <a:extLst>
                <a:ext uri="{FF2B5EF4-FFF2-40B4-BE49-F238E27FC236}">
                  <a16:creationId xmlns:a16="http://schemas.microsoft.com/office/drawing/2014/main" id="{D89BDAFD-6D6F-41B2-AFAF-16DBFA2B6DFC}"/>
                </a:ext>
              </a:extLst>
            </p:cNvPr>
            <p:cNvGrpSpPr/>
            <p:nvPr/>
          </p:nvGrpSpPr>
          <p:grpSpPr>
            <a:xfrm>
              <a:off x="1600200" y="2816225"/>
              <a:ext cx="3464767" cy="0"/>
              <a:chOff x="1600200" y="3048873"/>
              <a:chExt cx="3464767" cy="0"/>
            </a:xfrm>
          </p:grpSpPr>
          <p:cxnSp>
            <p:nvCxnSpPr>
              <p:cNvPr id="23" name="直接连接符 22">
                <a:extLst>
                  <a:ext uri="{FF2B5EF4-FFF2-40B4-BE49-F238E27FC236}">
                    <a16:creationId xmlns:a16="http://schemas.microsoft.com/office/drawing/2014/main" id="{A4EE00B3-7022-48EA-99E5-22477545F2E3}"/>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760CC28-9DDC-4236-B60F-C281B771AC00}"/>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6BD3A13C-1A77-44A9-ADAF-C63C303B0352}"/>
                </a:ext>
              </a:extLst>
            </p:cNvPr>
            <p:cNvGrpSpPr/>
            <p:nvPr/>
          </p:nvGrpSpPr>
          <p:grpSpPr>
            <a:xfrm flipH="1">
              <a:off x="7109926" y="2816225"/>
              <a:ext cx="3464767" cy="0"/>
              <a:chOff x="1600200" y="3048873"/>
              <a:chExt cx="3464767" cy="0"/>
            </a:xfrm>
          </p:grpSpPr>
          <p:cxnSp>
            <p:nvCxnSpPr>
              <p:cNvPr id="21" name="直接连接符 20">
                <a:extLst>
                  <a:ext uri="{FF2B5EF4-FFF2-40B4-BE49-F238E27FC236}">
                    <a16:creationId xmlns:a16="http://schemas.microsoft.com/office/drawing/2014/main" id="{7C37896A-4F7F-4861-996F-70A85D2D824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7B1BE03-85C7-488F-975E-32CC625BE6E7}"/>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56794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形状 25">
            <a:extLst>
              <a:ext uri="{FF2B5EF4-FFF2-40B4-BE49-F238E27FC236}">
                <a16:creationId xmlns:a16="http://schemas.microsoft.com/office/drawing/2014/main" id="{203A6A4B-7477-4C23-92B0-EA152FF2126A}"/>
              </a:ext>
            </a:extLst>
          </p:cNvPr>
          <p:cNvSpPr/>
          <p:nvPr/>
        </p:nvSpPr>
        <p:spPr>
          <a:xfrm>
            <a:off x="792644" y="3070860"/>
            <a:ext cx="8105139" cy="2987040"/>
          </a:xfrm>
          <a:custGeom>
            <a:avLst/>
            <a:gdLst>
              <a:gd name="connsiteX0" fmla="*/ 299720 w 8105139"/>
              <a:gd name="connsiteY0" fmla="*/ 0 h 2987040"/>
              <a:gd name="connsiteX1" fmla="*/ 7805419 w 8105139"/>
              <a:gd name="connsiteY1" fmla="*/ 0 h 2987040"/>
              <a:gd name="connsiteX2" fmla="*/ 8105139 w 8105139"/>
              <a:gd name="connsiteY2" fmla="*/ 299720 h 2987040"/>
              <a:gd name="connsiteX3" fmla="*/ 8105139 w 8105139"/>
              <a:gd name="connsiteY3" fmla="*/ 1295400 h 2987040"/>
              <a:gd name="connsiteX4" fmla="*/ 8105139 w 8105139"/>
              <a:gd name="connsiteY4" fmla="*/ 2687320 h 2987040"/>
              <a:gd name="connsiteX5" fmla="*/ 8105139 w 8105139"/>
              <a:gd name="connsiteY5" fmla="*/ 2987040 h 2987040"/>
              <a:gd name="connsiteX6" fmla="*/ 7805419 w 8105139"/>
              <a:gd name="connsiteY6" fmla="*/ 2987040 h 2987040"/>
              <a:gd name="connsiteX7" fmla="*/ 299720 w 8105139"/>
              <a:gd name="connsiteY7" fmla="*/ 2987040 h 2987040"/>
              <a:gd name="connsiteX8" fmla="*/ 0 w 8105139"/>
              <a:gd name="connsiteY8" fmla="*/ 2987040 h 2987040"/>
              <a:gd name="connsiteX9" fmla="*/ 0 w 8105139"/>
              <a:gd name="connsiteY9" fmla="*/ 2687320 h 2987040"/>
              <a:gd name="connsiteX10" fmla="*/ 0 w 8105139"/>
              <a:gd name="connsiteY10" fmla="*/ 1295400 h 2987040"/>
              <a:gd name="connsiteX11" fmla="*/ 0 w 8105139"/>
              <a:gd name="connsiteY11" fmla="*/ 299720 h 2987040"/>
              <a:gd name="connsiteX12" fmla="*/ 299720 w 8105139"/>
              <a:gd name="connsiteY12" fmla="*/ 0 h 29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05139" h="2987040">
                <a:moveTo>
                  <a:pt x="299720" y="0"/>
                </a:moveTo>
                <a:lnTo>
                  <a:pt x="7805419" y="0"/>
                </a:lnTo>
                <a:cubicBezTo>
                  <a:pt x="7970950" y="0"/>
                  <a:pt x="8105139" y="134189"/>
                  <a:pt x="8105139" y="299720"/>
                </a:cubicBezTo>
                <a:lnTo>
                  <a:pt x="8105139" y="1295400"/>
                </a:lnTo>
                <a:lnTo>
                  <a:pt x="8105139" y="2687320"/>
                </a:lnTo>
                <a:lnTo>
                  <a:pt x="8105139" y="2987040"/>
                </a:lnTo>
                <a:lnTo>
                  <a:pt x="7805419" y="2987040"/>
                </a:lnTo>
                <a:lnTo>
                  <a:pt x="299720" y="2987040"/>
                </a:lnTo>
                <a:lnTo>
                  <a:pt x="0" y="2987040"/>
                </a:lnTo>
                <a:lnTo>
                  <a:pt x="0" y="2687320"/>
                </a:lnTo>
                <a:lnTo>
                  <a:pt x="0" y="1295400"/>
                </a:lnTo>
                <a:lnTo>
                  <a:pt x="0" y="299720"/>
                </a:lnTo>
                <a:cubicBezTo>
                  <a:pt x="0" y="134189"/>
                  <a:pt x="134189" y="0"/>
                  <a:pt x="299720" y="0"/>
                </a:cubicBezTo>
                <a:close/>
              </a:path>
            </a:pathLst>
          </a:custGeom>
          <a:gradFill>
            <a:gsLst>
              <a:gs pos="0">
                <a:schemeClr val="bg2"/>
              </a:gs>
              <a:gs pos="100000">
                <a:schemeClr val="bg1">
                  <a:alpha val="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143" name="组合 142">
            <a:extLst>
              <a:ext uri="{FF2B5EF4-FFF2-40B4-BE49-F238E27FC236}">
                <a16:creationId xmlns:a16="http://schemas.microsoft.com/office/drawing/2014/main" id="{72FD5C23-7697-48FE-83DD-319B8A9F6549}"/>
              </a:ext>
            </a:extLst>
          </p:cNvPr>
          <p:cNvGrpSpPr/>
          <p:nvPr/>
        </p:nvGrpSpPr>
        <p:grpSpPr>
          <a:xfrm>
            <a:off x="992894" y="1467396"/>
            <a:ext cx="2034032" cy="532662"/>
            <a:chOff x="2361184" y="1665609"/>
            <a:chExt cx="2034032" cy="532662"/>
          </a:xfrm>
        </p:grpSpPr>
        <p:sp>
          <p:nvSpPr>
            <p:cNvPr id="144" name="矩形: 圆角 143">
              <a:extLst>
                <a:ext uri="{FF2B5EF4-FFF2-40B4-BE49-F238E27FC236}">
                  <a16:creationId xmlns:a16="http://schemas.microsoft.com/office/drawing/2014/main" id="{2BD12B4B-346C-4677-BD0F-47C9ABF18526}"/>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145" name="组合 144">
              <a:extLst>
                <a:ext uri="{FF2B5EF4-FFF2-40B4-BE49-F238E27FC236}">
                  <a16:creationId xmlns:a16="http://schemas.microsoft.com/office/drawing/2014/main" id="{3810BFB2-5CD9-460C-94F9-DE1E825094FB}"/>
                </a:ext>
              </a:extLst>
            </p:cNvPr>
            <p:cNvGrpSpPr/>
            <p:nvPr/>
          </p:nvGrpSpPr>
          <p:grpSpPr>
            <a:xfrm>
              <a:off x="2608722" y="1739919"/>
              <a:ext cx="1538956" cy="384042"/>
              <a:chOff x="1675999" y="2437360"/>
              <a:chExt cx="1538956" cy="384042"/>
            </a:xfrm>
          </p:grpSpPr>
          <p:sp>
            <p:nvSpPr>
              <p:cNvPr id="146" name="文本框 145">
                <a:extLst>
                  <a:ext uri="{FF2B5EF4-FFF2-40B4-BE49-F238E27FC236}">
                    <a16:creationId xmlns:a16="http://schemas.microsoft.com/office/drawing/2014/main" id="{E80F8211-4931-49E8-B4AB-9985B575EF99}"/>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运营重点</a:t>
                </a:r>
              </a:p>
            </p:txBody>
          </p:sp>
          <p:pic>
            <p:nvPicPr>
              <p:cNvPr id="147" name="图形 146" descr="文档">
                <a:extLst>
                  <a:ext uri="{FF2B5EF4-FFF2-40B4-BE49-F238E27FC236}">
                    <a16:creationId xmlns:a16="http://schemas.microsoft.com/office/drawing/2014/main" id="{CBD98568-83BB-4574-8FDD-6B14A0DB3C3E}"/>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999" y="2465839"/>
                <a:ext cx="327085" cy="327085"/>
              </a:xfrm>
              <a:prstGeom prst="rect">
                <a:avLst/>
              </a:prstGeom>
            </p:spPr>
          </p:pic>
        </p:grpSp>
      </p:grpSp>
      <p:sp>
        <p:nvSpPr>
          <p:cNvPr id="148" name="文本框 147">
            <a:extLst>
              <a:ext uri="{FF2B5EF4-FFF2-40B4-BE49-F238E27FC236}">
                <a16:creationId xmlns:a16="http://schemas.microsoft.com/office/drawing/2014/main" id="{E6BEC7E9-5D49-4A39-A6D1-A8F133EB175A}"/>
              </a:ext>
            </a:extLst>
          </p:cNvPr>
          <p:cNvSpPr txBox="1"/>
          <p:nvPr/>
        </p:nvSpPr>
        <p:spPr>
          <a:xfrm>
            <a:off x="937601" y="2139342"/>
            <a:ext cx="5303356" cy="588944"/>
          </a:xfrm>
          <a:prstGeom prst="rect">
            <a:avLst/>
          </a:prstGeom>
          <a:noFill/>
        </p:spPr>
        <p:txBody>
          <a:bodyPr wrap="square">
            <a:spAutoFit/>
          </a:bodyPr>
          <a:lstStyle/>
          <a:p>
            <a:pPr algn="just">
              <a:lnSpc>
                <a:spcPct val="120000"/>
              </a:lnSpc>
            </a:pPr>
            <a:r>
              <a:rPr lang="zh-CN" altLang="en-US" sz="1400" dirty="0">
                <a:solidFill>
                  <a:srgbClr val="0E301D"/>
                </a:solidFill>
                <a:latin typeface="+mn-ea"/>
              </a:rPr>
              <a:t>请在此输入有关于工作计划的相关说明，以便于观众更好的理解，输入文字时可以直接复制，粘贴时请选择右键只保留文本。</a:t>
            </a:r>
            <a:endParaRPr lang="zh-CN" altLang="en-US" sz="1400" dirty="0">
              <a:solidFill>
                <a:schemeClr val="bg1">
                  <a:lumMod val="65000"/>
                </a:schemeClr>
              </a:solidFill>
              <a:latin typeface="+mn-ea"/>
            </a:endParaRPr>
          </a:p>
        </p:txBody>
      </p:sp>
      <p:pic>
        <p:nvPicPr>
          <p:cNvPr id="4" name="图片 3">
            <a:extLst>
              <a:ext uri="{FF2B5EF4-FFF2-40B4-BE49-F238E27FC236}">
                <a16:creationId xmlns:a16="http://schemas.microsoft.com/office/drawing/2014/main" id="{CED46800-1407-425E-91C4-57B4C88B3EAA}"/>
              </a:ext>
            </a:extLst>
          </p:cNvPr>
          <p:cNvPicPr>
            <a:picLocks/>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t="6859" b="6859"/>
          <a:stretch/>
        </p:blipFill>
        <p:spPr>
          <a:xfrm flipH="1">
            <a:off x="6990666" y="1183167"/>
            <a:ext cx="3752552" cy="4856616"/>
          </a:xfrm>
          <a:prstGeom prst="rect">
            <a:avLst/>
          </a:prstGeom>
        </p:spPr>
      </p:pic>
      <p:grpSp>
        <p:nvGrpSpPr>
          <p:cNvPr id="27" name="组合 26">
            <a:extLst>
              <a:ext uri="{FF2B5EF4-FFF2-40B4-BE49-F238E27FC236}">
                <a16:creationId xmlns:a16="http://schemas.microsoft.com/office/drawing/2014/main" id="{141F623D-3EFE-4873-84D9-35F4353CF00E}"/>
              </a:ext>
            </a:extLst>
          </p:cNvPr>
          <p:cNvGrpSpPr/>
          <p:nvPr/>
        </p:nvGrpSpPr>
        <p:grpSpPr>
          <a:xfrm>
            <a:off x="1600200" y="280461"/>
            <a:ext cx="8974493" cy="630941"/>
            <a:chOff x="1600200" y="2354561"/>
            <a:chExt cx="8974493" cy="630941"/>
          </a:xfrm>
        </p:grpSpPr>
        <p:sp>
          <p:nvSpPr>
            <p:cNvPr id="28" name="文本框 27">
              <a:extLst>
                <a:ext uri="{FF2B5EF4-FFF2-40B4-BE49-F238E27FC236}">
                  <a16:creationId xmlns:a16="http://schemas.microsoft.com/office/drawing/2014/main" id="{CAB7F642-22B9-4765-868D-506D272CC3AA}"/>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04</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29" name="文本框 28">
              <a:extLst>
                <a:ext uri="{FF2B5EF4-FFF2-40B4-BE49-F238E27FC236}">
                  <a16:creationId xmlns:a16="http://schemas.microsoft.com/office/drawing/2014/main" id="{A9E9CA71-D688-45A1-B78A-541B1D96EA15}"/>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明年工作计划</a:t>
              </a:r>
            </a:p>
          </p:txBody>
        </p:sp>
        <p:grpSp>
          <p:nvGrpSpPr>
            <p:cNvPr id="30" name="组合 29">
              <a:extLst>
                <a:ext uri="{FF2B5EF4-FFF2-40B4-BE49-F238E27FC236}">
                  <a16:creationId xmlns:a16="http://schemas.microsoft.com/office/drawing/2014/main" id="{5612E8A1-43C1-4CCE-871D-EBC880206C88}"/>
                </a:ext>
              </a:extLst>
            </p:cNvPr>
            <p:cNvGrpSpPr/>
            <p:nvPr/>
          </p:nvGrpSpPr>
          <p:grpSpPr>
            <a:xfrm>
              <a:off x="1600200" y="2816225"/>
              <a:ext cx="3464767" cy="0"/>
              <a:chOff x="1600200" y="3048873"/>
              <a:chExt cx="3464767" cy="0"/>
            </a:xfrm>
          </p:grpSpPr>
          <p:cxnSp>
            <p:nvCxnSpPr>
              <p:cNvPr id="39" name="直接连接符 38">
                <a:extLst>
                  <a:ext uri="{FF2B5EF4-FFF2-40B4-BE49-F238E27FC236}">
                    <a16:creationId xmlns:a16="http://schemas.microsoft.com/office/drawing/2014/main" id="{00E92E5E-43EA-403B-ADD2-BBBCDFF4178C}"/>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F96F3D5-BFBF-4A63-A0E8-3176EB02B1C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6CF9710E-A374-4A71-869D-D9D79267DAC9}"/>
                </a:ext>
              </a:extLst>
            </p:cNvPr>
            <p:cNvGrpSpPr/>
            <p:nvPr/>
          </p:nvGrpSpPr>
          <p:grpSpPr>
            <a:xfrm flipH="1">
              <a:off x="7109926" y="2816225"/>
              <a:ext cx="3464767" cy="0"/>
              <a:chOff x="1600200" y="3048873"/>
              <a:chExt cx="3464767" cy="0"/>
            </a:xfrm>
          </p:grpSpPr>
          <p:cxnSp>
            <p:nvCxnSpPr>
              <p:cNvPr id="36" name="直接连接符 35">
                <a:extLst>
                  <a:ext uri="{FF2B5EF4-FFF2-40B4-BE49-F238E27FC236}">
                    <a16:creationId xmlns:a16="http://schemas.microsoft.com/office/drawing/2014/main" id="{DBC1E07F-2AC1-42AA-82BF-B26EDEE1C0B6}"/>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B832D18-0E30-4EB8-8E40-3858D8CB12D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42" name="组合 41">
            <a:extLst>
              <a:ext uri="{FF2B5EF4-FFF2-40B4-BE49-F238E27FC236}">
                <a16:creationId xmlns:a16="http://schemas.microsoft.com/office/drawing/2014/main" id="{D78EDEBB-3464-4839-B71C-8430DF0EBF7C}"/>
              </a:ext>
            </a:extLst>
          </p:cNvPr>
          <p:cNvGrpSpPr/>
          <p:nvPr/>
        </p:nvGrpSpPr>
        <p:grpSpPr>
          <a:xfrm>
            <a:off x="2823785" y="3625059"/>
            <a:ext cx="1542756" cy="1542756"/>
            <a:chOff x="2870218" y="3933897"/>
            <a:chExt cx="1542756" cy="1542756"/>
          </a:xfrm>
        </p:grpSpPr>
        <p:sp>
          <p:nvSpPr>
            <p:cNvPr id="43" name="椭圆 42">
              <a:extLst>
                <a:ext uri="{FF2B5EF4-FFF2-40B4-BE49-F238E27FC236}">
                  <a16:creationId xmlns:a16="http://schemas.microsoft.com/office/drawing/2014/main" id="{6691B16F-4663-481A-95FB-82B9C7AD576C}"/>
                </a:ext>
              </a:extLst>
            </p:cNvPr>
            <p:cNvSpPr/>
            <p:nvPr/>
          </p:nvSpPr>
          <p:spPr>
            <a:xfrm>
              <a:off x="2870218" y="3933897"/>
              <a:ext cx="1542756" cy="1542756"/>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50" name="文本框 49">
              <a:extLst>
                <a:ext uri="{FF2B5EF4-FFF2-40B4-BE49-F238E27FC236}">
                  <a16:creationId xmlns:a16="http://schemas.microsoft.com/office/drawing/2014/main" id="{D238F071-1925-40FB-B01B-FB9ED3F3F910}"/>
                </a:ext>
              </a:extLst>
            </p:cNvPr>
            <p:cNvSpPr txBox="1"/>
            <p:nvPr/>
          </p:nvSpPr>
          <p:spPr>
            <a:xfrm>
              <a:off x="3098257" y="4387817"/>
              <a:ext cx="1086678" cy="584775"/>
            </a:xfrm>
            <a:prstGeom prst="rect">
              <a:avLst/>
            </a:prstGeom>
            <a:noFill/>
          </p:spPr>
          <p:txBody>
            <a:bodyPr wrap="square" rtlCol="0">
              <a:spAutoFit/>
            </a:bodyPr>
            <a:lstStyle/>
            <a:p>
              <a:pPr algn="ctr"/>
              <a:r>
                <a:rPr lang="zh-CN" altLang="en-US" sz="3200" dirty="0">
                  <a:solidFill>
                    <a:schemeClr val="accent1"/>
                  </a:solidFill>
                </a:rPr>
                <a:t>社群</a:t>
              </a:r>
            </a:p>
          </p:txBody>
        </p:sp>
      </p:grpSp>
      <p:grpSp>
        <p:nvGrpSpPr>
          <p:cNvPr id="51" name="组合 50">
            <a:extLst>
              <a:ext uri="{FF2B5EF4-FFF2-40B4-BE49-F238E27FC236}">
                <a16:creationId xmlns:a16="http://schemas.microsoft.com/office/drawing/2014/main" id="{480E87DF-EDCA-4FC5-9F8F-A25E82838BDC}"/>
              </a:ext>
            </a:extLst>
          </p:cNvPr>
          <p:cNvGrpSpPr/>
          <p:nvPr/>
        </p:nvGrpSpPr>
        <p:grpSpPr>
          <a:xfrm>
            <a:off x="1422560" y="3770365"/>
            <a:ext cx="1200190" cy="1200190"/>
            <a:chOff x="1518872" y="3968690"/>
            <a:chExt cx="1200190" cy="1200190"/>
          </a:xfrm>
        </p:grpSpPr>
        <p:sp>
          <p:nvSpPr>
            <p:cNvPr id="52" name="椭圆 51">
              <a:extLst>
                <a:ext uri="{FF2B5EF4-FFF2-40B4-BE49-F238E27FC236}">
                  <a16:creationId xmlns:a16="http://schemas.microsoft.com/office/drawing/2014/main" id="{FD3966C9-9B50-49AF-841C-8CC51E000CE2}"/>
                </a:ext>
              </a:extLst>
            </p:cNvPr>
            <p:cNvSpPr/>
            <p:nvPr/>
          </p:nvSpPr>
          <p:spPr>
            <a:xfrm>
              <a:off x="1518872" y="3968690"/>
              <a:ext cx="1200190" cy="1200190"/>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4400" dirty="0">
                <a:solidFill>
                  <a:schemeClr val="accent2"/>
                </a:solidFill>
              </a:endParaRPr>
            </a:p>
          </p:txBody>
        </p:sp>
        <p:sp>
          <p:nvSpPr>
            <p:cNvPr id="53" name="文本框 52">
              <a:extLst>
                <a:ext uri="{FF2B5EF4-FFF2-40B4-BE49-F238E27FC236}">
                  <a16:creationId xmlns:a16="http://schemas.microsoft.com/office/drawing/2014/main" id="{0BE04C1F-5DB2-4F3D-9707-02068848917A}"/>
                </a:ext>
              </a:extLst>
            </p:cNvPr>
            <p:cNvSpPr txBox="1"/>
            <p:nvPr/>
          </p:nvSpPr>
          <p:spPr>
            <a:xfrm>
              <a:off x="1696276" y="4319166"/>
              <a:ext cx="845383" cy="499239"/>
            </a:xfrm>
            <a:prstGeom prst="rect">
              <a:avLst/>
            </a:prstGeom>
            <a:noFill/>
          </p:spPr>
          <p:txBody>
            <a:bodyPr wrap="square" rtlCol="0">
              <a:spAutoFit/>
            </a:bodyPr>
            <a:lstStyle/>
            <a:p>
              <a:pPr algn="ctr">
                <a:lnSpc>
                  <a:spcPct val="120000"/>
                </a:lnSpc>
              </a:pPr>
              <a:r>
                <a:rPr lang="zh-CN" altLang="en-US" sz="2400" dirty="0">
                  <a:solidFill>
                    <a:schemeClr val="accent1"/>
                  </a:solidFill>
                </a:rPr>
                <a:t>网站</a:t>
              </a:r>
            </a:p>
          </p:txBody>
        </p:sp>
      </p:grpSp>
      <p:grpSp>
        <p:nvGrpSpPr>
          <p:cNvPr id="54" name="组合 53">
            <a:extLst>
              <a:ext uri="{FF2B5EF4-FFF2-40B4-BE49-F238E27FC236}">
                <a16:creationId xmlns:a16="http://schemas.microsoft.com/office/drawing/2014/main" id="{F8BFC807-1183-4B9C-AA8E-D62A37A9D2E2}"/>
              </a:ext>
            </a:extLst>
          </p:cNvPr>
          <p:cNvGrpSpPr/>
          <p:nvPr/>
        </p:nvGrpSpPr>
        <p:grpSpPr>
          <a:xfrm>
            <a:off x="4694484" y="4506949"/>
            <a:ext cx="880986" cy="880986"/>
            <a:chOff x="2870218" y="3933897"/>
            <a:chExt cx="1542756" cy="1542756"/>
          </a:xfrm>
        </p:grpSpPr>
        <p:sp>
          <p:nvSpPr>
            <p:cNvPr id="55" name="椭圆 54">
              <a:extLst>
                <a:ext uri="{FF2B5EF4-FFF2-40B4-BE49-F238E27FC236}">
                  <a16:creationId xmlns:a16="http://schemas.microsoft.com/office/drawing/2014/main" id="{41101EC1-60BE-4164-9DCD-52EA823BE06A}"/>
                </a:ext>
              </a:extLst>
            </p:cNvPr>
            <p:cNvSpPr/>
            <p:nvPr/>
          </p:nvSpPr>
          <p:spPr>
            <a:xfrm>
              <a:off x="2870218" y="3933897"/>
              <a:ext cx="1542756" cy="1542756"/>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56" name="文本框 55">
              <a:extLst>
                <a:ext uri="{FF2B5EF4-FFF2-40B4-BE49-F238E27FC236}">
                  <a16:creationId xmlns:a16="http://schemas.microsoft.com/office/drawing/2014/main" id="{E9BD9816-2FF1-48C9-9A81-5E61C3F8A5CD}"/>
                </a:ext>
              </a:extLst>
            </p:cNvPr>
            <p:cNvSpPr txBox="1"/>
            <p:nvPr/>
          </p:nvSpPr>
          <p:spPr>
            <a:xfrm>
              <a:off x="2870218" y="4387818"/>
              <a:ext cx="1542756" cy="636771"/>
            </a:xfrm>
            <a:prstGeom prst="rect">
              <a:avLst/>
            </a:prstGeom>
            <a:noFill/>
          </p:spPr>
          <p:txBody>
            <a:bodyPr wrap="square" rtlCol="0">
              <a:spAutoFit/>
            </a:bodyPr>
            <a:lstStyle/>
            <a:p>
              <a:pPr algn="ctr">
                <a:lnSpc>
                  <a:spcPct val="120000"/>
                </a:lnSpc>
              </a:pPr>
              <a:r>
                <a:rPr lang="zh-CN" altLang="en-US" sz="1600" dirty="0">
                  <a:solidFill>
                    <a:schemeClr val="accent1"/>
                  </a:solidFill>
                </a:rPr>
                <a:t>小程序</a:t>
              </a:r>
            </a:p>
          </p:txBody>
        </p:sp>
      </p:grpSp>
      <p:grpSp>
        <p:nvGrpSpPr>
          <p:cNvPr id="57" name="组合 56">
            <a:extLst>
              <a:ext uri="{FF2B5EF4-FFF2-40B4-BE49-F238E27FC236}">
                <a16:creationId xmlns:a16="http://schemas.microsoft.com/office/drawing/2014/main" id="{9F374B57-82CC-4738-A14E-34EFEF8F04C6}"/>
              </a:ext>
            </a:extLst>
          </p:cNvPr>
          <p:cNvGrpSpPr/>
          <p:nvPr/>
        </p:nvGrpSpPr>
        <p:grpSpPr>
          <a:xfrm>
            <a:off x="4256153" y="3141936"/>
            <a:ext cx="1287386" cy="926340"/>
            <a:chOff x="4213933" y="3609523"/>
            <a:chExt cx="1287386" cy="926340"/>
          </a:xfrm>
        </p:grpSpPr>
        <p:sp>
          <p:nvSpPr>
            <p:cNvPr id="58" name="椭圆 57">
              <a:extLst>
                <a:ext uri="{FF2B5EF4-FFF2-40B4-BE49-F238E27FC236}">
                  <a16:creationId xmlns:a16="http://schemas.microsoft.com/office/drawing/2014/main" id="{56A90275-D0CF-4EBD-AE8F-CB0F08FE2FF4}"/>
                </a:ext>
              </a:extLst>
            </p:cNvPr>
            <p:cNvSpPr/>
            <p:nvPr/>
          </p:nvSpPr>
          <p:spPr>
            <a:xfrm>
              <a:off x="4394456" y="3609523"/>
              <a:ext cx="926340" cy="926340"/>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4000" dirty="0">
                <a:solidFill>
                  <a:schemeClr val="accent2"/>
                </a:solidFill>
              </a:endParaRPr>
            </a:p>
          </p:txBody>
        </p:sp>
        <p:sp>
          <p:nvSpPr>
            <p:cNvPr id="59" name="文本框 58">
              <a:extLst>
                <a:ext uri="{FF2B5EF4-FFF2-40B4-BE49-F238E27FC236}">
                  <a16:creationId xmlns:a16="http://schemas.microsoft.com/office/drawing/2014/main" id="{9236A66B-B96C-4E53-B70A-B98FE47243B0}"/>
                </a:ext>
              </a:extLst>
            </p:cNvPr>
            <p:cNvSpPr txBox="1"/>
            <p:nvPr/>
          </p:nvSpPr>
          <p:spPr>
            <a:xfrm>
              <a:off x="4213933" y="3856993"/>
              <a:ext cx="1287386" cy="431400"/>
            </a:xfrm>
            <a:prstGeom prst="rect">
              <a:avLst/>
            </a:prstGeom>
            <a:noFill/>
          </p:spPr>
          <p:txBody>
            <a:bodyPr wrap="square" rtlCol="0">
              <a:spAutoFit/>
            </a:bodyPr>
            <a:lstStyle/>
            <a:p>
              <a:pPr algn="ctr">
                <a:lnSpc>
                  <a:spcPct val="120000"/>
                </a:lnSpc>
              </a:pPr>
              <a:r>
                <a:rPr lang="zh-CN" altLang="en-US" sz="2000" dirty="0">
                  <a:solidFill>
                    <a:schemeClr val="accent1"/>
                  </a:solidFill>
                </a:rPr>
                <a:t>插件</a:t>
              </a:r>
            </a:p>
          </p:txBody>
        </p:sp>
      </p:grpSp>
      <p:grpSp>
        <p:nvGrpSpPr>
          <p:cNvPr id="60" name="组合 59">
            <a:extLst>
              <a:ext uri="{FF2B5EF4-FFF2-40B4-BE49-F238E27FC236}">
                <a16:creationId xmlns:a16="http://schemas.microsoft.com/office/drawing/2014/main" id="{38B49E4C-79C4-4802-9F23-1CD105888DE4}"/>
              </a:ext>
            </a:extLst>
          </p:cNvPr>
          <p:cNvGrpSpPr/>
          <p:nvPr/>
        </p:nvGrpSpPr>
        <p:grpSpPr>
          <a:xfrm>
            <a:off x="2232109" y="5192279"/>
            <a:ext cx="612020" cy="543070"/>
            <a:chOff x="2141518" y="5551282"/>
            <a:chExt cx="612020" cy="543070"/>
          </a:xfrm>
        </p:grpSpPr>
        <p:sp>
          <p:nvSpPr>
            <p:cNvPr id="61" name="椭圆 60">
              <a:extLst>
                <a:ext uri="{FF2B5EF4-FFF2-40B4-BE49-F238E27FC236}">
                  <a16:creationId xmlns:a16="http://schemas.microsoft.com/office/drawing/2014/main" id="{0F27D67A-CA96-4AAF-87B6-38AF22EE868C}"/>
                </a:ext>
              </a:extLst>
            </p:cNvPr>
            <p:cNvSpPr/>
            <p:nvPr/>
          </p:nvSpPr>
          <p:spPr>
            <a:xfrm>
              <a:off x="2175993" y="5551282"/>
              <a:ext cx="543070" cy="543070"/>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400" dirty="0">
                <a:solidFill>
                  <a:schemeClr val="accent2"/>
                </a:solidFill>
              </a:endParaRPr>
            </a:p>
          </p:txBody>
        </p:sp>
        <p:sp>
          <p:nvSpPr>
            <p:cNvPr id="62" name="文本框 61">
              <a:extLst>
                <a:ext uri="{FF2B5EF4-FFF2-40B4-BE49-F238E27FC236}">
                  <a16:creationId xmlns:a16="http://schemas.microsoft.com/office/drawing/2014/main" id="{CD2D4B66-0D34-4140-ADA6-040EBD9C5889}"/>
                </a:ext>
              </a:extLst>
            </p:cNvPr>
            <p:cNvSpPr txBox="1"/>
            <p:nvPr/>
          </p:nvSpPr>
          <p:spPr>
            <a:xfrm>
              <a:off x="2141518" y="5676014"/>
              <a:ext cx="612020" cy="276999"/>
            </a:xfrm>
            <a:prstGeom prst="rect">
              <a:avLst/>
            </a:prstGeom>
            <a:noFill/>
          </p:spPr>
          <p:txBody>
            <a:bodyPr wrap="square" rtlCol="0">
              <a:spAutoFit/>
            </a:bodyPr>
            <a:lstStyle/>
            <a:p>
              <a:pPr algn="ctr"/>
              <a:r>
                <a:rPr lang="en-US" altLang="zh-CN" sz="1200" dirty="0">
                  <a:solidFill>
                    <a:schemeClr val="accent1"/>
                  </a:solidFill>
                </a:rPr>
                <a:t>…</a:t>
              </a:r>
              <a:endParaRPr lang="zh-CN" altLang="en-US" sz="1200" dirty="0">
                <a:solidFill>
                  <a:schemeClr val="accent1"/>
                </a:solidFill>
              </a:endParaRPr>
            </a:p>
          </p:txBody>
        </p:sp>
      </p:grpSp>
      <p:grpSp>
        <p:nvGrpSpPr>
          <p:cNvPr id="63" name="组合 62">
            <a:extLst>
              <a:ext uri="{FF2B5EF4-FFF2-40B4-BE49-F238E27FC236}">
                <a16:creationId xmlns:a16="http://schemas.microsoft.com/office/drawing/2014/main" id="{259F17B0-0A34-4168-AEB2-D8EEBD8BE031}"/>
              </a:ext>
            </a:extLst>
          </p:cNvPr>
          <p:cNvGrpSpPr/>
          <p:nvPr/>
        </p:nvGrpSpPr>
        <p:grpSpPr>
          <a:xfrm>
            <a:off x="4082464" y="5356515"/>
            <a:ext cx="612020" cy="347684"/>
            <a:chOff x="4046455" y="5648975"/>
            <a:chExt cx="612020" cy="347684"/>
          </a:xfrm>
        </p:grpSpPr>
        <p:sp>
          <p:nvSpPr>
            <p:cNvPr id="64" name="椭圆 63">
              <a:extLst>
                <a:ext uri="{FF2B5EF4-FFF2-40B4-BE49-F238E27FC236}">
                  <a16:creationId xmlns:a16="http://schemas.microsoft.com/office/drawing/2014/main" id="{E9301CCC-02E4-4C97-BE01-770D607A44C1}"/>
                </a:ext>
              </a:extLst>
            </p:cNvPr>
            <p:cNvSpPr/>
            <p:nvPr/>
          </p:nvSpPr>
          <p:spPr>
            <a:xfrm>
              <a:off x="4178623" y="5648975"/>
              <a:ext cx="347684" cy="347684"/>
            </a:xfrm>
            <a:prstGeom prst="ellipse">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400" dirty="0">
                <a:solidFill>
                  <a:schemeClr val="accent2"/>
                </a:solidFill>
              </a:endParaRPr>
            </a:p>
          </p:txBody>
        </p:sp>
        <p:sp>
          <p:nvSpPr>
            <p:cNvPr id="65" name="文本框 64">
              <a:extLst>
                <a:ext uri="{FF2B5EF4-FFF2-40B4-BE49-F238E27FC236}">
                  <a16:creationId xmlns:a16="http://schemas.microsoft.com/office/drawing/2014/main" id="{16659C9C-70AB-4A43-A563-4AF9EE769138}"/>
                </a:ext>
              </a:extLst>
            </p:cNvPr>
            <p:cNvSpPr txBox="1"/>
            <p:nvPr/>
          </p:nvSpPr>
          <p:spPr>
            <a:xfrm>
              <a:off x="4046455" y="5684318"/>
              <a:ext cx="612020" cy="276999"/>
            </a:xfrm>
            <a:prstGeom prst="rect">
              <a:avLst/>
            </a:prstGeom>
            <a:noFill/>
          </p:spPr>
          <p:txBody>
            <a:bodyPr wrap="square" rtlCol="0">
              <a:spAutoFit/>
            </a:bodyPr>
            <a:lstStyle/>
            <a:p>
              <a:pPr algn="ctr"/>
              <a:r>
                <a:rPr lang="en-US" altLang="zh-CN" sz="1200" dirty="0">
                  <a:solidFill>
                    <a:schemeClr val="accent1"/>
                  </a:solidFill>
                </a:rPr>
                <a:t>…</a:t>
              </a:r>
              <a:endParaRPr lang="zh-CN" altLang="en-US" sz="1200" dirty="0">
                <a:solidFill>
                  <a:schemeClr val="accent1"/>
                </a:solidFill>
              </a:endParaRPr>
            </a:p>
          </p:txBody>
        </p:sp>
      </p:grpSp>
    </p:spTree>
    <p:extLst>
      <p:ext uri="{BB962C8B-B14F-4D97-AF65-F5344CB8AC3E}">
        <p14:creationId xmlns:p14="http://schemas.microsoft.com/office/powerpoint/2010/main" val="3709342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descr="桌子上有一些广告&#10;&#10;中度可信度描述已自动生成">
            <a:extLst>
              <a:ext uri="{FF2B5EF4-FFF2-40B4-BE49-F238E27FC236}">
                <a16:creationId xmlns:a16="http://schemas.microsoft.com/office/drawing/2014/main" id="{D7027397-1543-49A7-9896-235FD5E27D49}"/>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1257" t="25632" r="1257" b="41287"/>
          <a:stretch/>
        </p:blipFill>
        <p:spPr>
          <a:xfrm>
            <a:off x="660400" y="3679457"/>
            <a:ext cx="10552439" cy="2388466"/>
          </a:xfrm>
          <a:custGeom>
            <a:avLst/>
            <a:gdLst>
              <a:gd name="connsiteX0" fmla="*/ 244450 w 4972200"/>
              <a:gd name="connsiteY0" fmla="*/ 0 h 2164804"/>
              <a:gd name="connsiteX1" fmla="*/ 4727750 w 4972200"/>
              <a:gd name="connsiteY1" fmla="*/ 0 h 2164804"/>
              <a:gd name="connsiteX2" fmla="*/ 4972200 w 4972200"/>
              <a:gd name="connsiteY2" fmla="*/ 244450 h 2164804"/>
              <a:gd name="connsiteX3" fmla="*/ 4972200 w 4972200"/>
              <a:gd name="connsiteY3" fmla="*/ 1920354 h 2164804"/>
              <a:gd name="connsiteX4" fmla="*/ 4727750 w 4972200"/>
              <a:gd name="connsiteY4" fmla="*/ 2164804 h 2164804"/>
              <a:gd name="connsiteX5" fmla="*/ 244450 w 4972200"/>
              <a:gd name="connsiteY5" fmla="*/ 2164804 h 2164804"/>
              <a:gd name="connsiteX6" fmla="*/ 0 w 4972200"/>
              <a:gd name="connsiteY6" fmla="*/ 1920354 h 2164804"/>
              <a:gd name="connsiteX7" fmla="*/ 0 w 4972200"/>
              <a:gd name="connsiteY7" fmla="*/ 244450 h 2164804"/>
              <a:gd name="connsiteX8" fmla="*/ 244450 w 4972200"/>
              <a:gd name="connsiteY8" fmla="*/ 0 h 216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2200" h="2164804">
                <a:moveTo>
                  <a:pt x="244450" y="0"/>
                </a:moveTo>
                <a:lnTo>
                  <a:pt x="4727750" y="0"/>
                </a:lnTo>
                <a:cubicBezTo>
                  <a:pt x="4862756" y="0"/>
                  <a:pt x="4972200" y="109444"/>
                  <a:pt x="4972200" y="244450"/>
                </a:cubicBezTo>
                <a:lnTo>
                  <a:pt x="4972200" y="1920354"/>
                </a:lnTo>
                <a:cubicBezTo>
                  <a:pt x="4972200" y="2055360"/>
                  <a:pt x="4862756" y="2164804"/>
                  <a:pt x="4727750" y="2164804"/>
                </a:cubicBezTo>
                <a:lnTo>
                  <a:pt x="244450" y="2164804"/>
                </a:lnTo>
                <a:cubicBezTo>
                  <a:pt x="109444" y="2164804"/>
                  <a:pt x="0" y="2055360"/>
                  <a:pt x="0" y="1920354"/>
                </a:cubicBezTo>
                <a:lnTo>
                  <a:pt x="0" y="244450"/>
                </a:lnTo>
                <a:cubicBezTo>
                  <a:pt x="0" y="109444"/>
                  <a:pt x="109444" y="0"/>
                  <a:pt x="244450" y="0"/>
                </a:cubicBezTo>
                <a:close/>
              </a:path>
            </a:pathLst>
          </a:custGeom>
        </p:spPr>
      </p:pic>
      <p:sp>
        <p:nvSpPr>
          <p:cNvPr id="63" name="矩形: 圆角 62">
            <a:extLst>
              <a:ext uri="{FF2B5EF4-FFF2-40B4-BE49-F238E27FC236}">
                <a16:creationId xmlns:a16="http://schemas.microsoft.com/office/drawing/2014/main" id="{36756D2B-0CC2-4008-BC50-6FF98951C197}"/>
              </a:ext>
            </a:extLst>
          </p:cNvPr>
          <p:cNvSpPr>
            <a:spLocks/>
          </p:cNvSpPr>
          <p:nvPr/>
        </p:nvSpPr>
        <p:spPr>
          <a:xfrm>
            <a:off x="6240639" y="1193800"/>
            <a:ext cx="4972200" cy="4536434"/>
          </a:xfrm>
          <a:prstGeom prst="roundRect">
            <a:avLst>
              <a:gd name="adj" fmla="val 11292"/>
            </a:avLst>
          </a:prstGeom>
          <a:gradFill>
            <a:gsLst>
              <a:gs pos="0">
                <a:schemeClr val="bg2"/>
              </a:gs>
              <a:gs pos="100000">
                <a:schemeClr val="bg1">
                  <a:alpha val="0"/>
                </a:scheme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64" name="组合 63">
            <a:extLst>
              <a:ext uri="{FF2B5EF4-FFF2-40B4-BE49-F238E27FC236}">
                <a16:creationId xmlns:a16="http://schemas.microsoft.com/office/drawing/2014/main" id="{A45972D3-46F1-492E-AD30-9CD4768B1AC4}"/>
              </a:ext>
            </a:extLst>
          </p:cNvPr>
          <p:cNvGrpSpPr/>
          <p:nvPr/>
        </p:nvGrpSpPr>
        <p:grpSpPr>
          <a:xfrm>
            <a:off x="6509216" y="1566706"/>
            <a:ext cx="2034032" cy="532662"/>
            <a:chOff x="2361184" y="1665609"/>
            <a:chExt cx="2034032" cy="532662"/>
          </a:xfrm>
        </p:grpSpPr>
        <p:sp>
          <p:nvSpPr>
            <p:cNvPr id="65" name="矩形: 圆角 64">
              <a:extLst>
                <a:ext uri="{FF2B5EF4-FFF2-40B4-BE49-F238E27FC236}">
                  <a16:creationId xmlns:a16="http://schemas.microsoft.com/office/drawing/2014/main" id="{1318E4E3-9471-486D-9483-88FD857D688E}"/>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66" name="组合 65">
              <a:extLst>
                <a:ext uri="{FF2B5EF4-FFF2-40B4-BE49-F238E27FC236}">
                  <a16:creationId xmlns:a16="http://schemas.microsoft.com/office/drawing/2014/main" id="{6BDEC81A-0F27-4697-A83C-D12D9A2C5D95}"/>
                </a:ext>
              </a:extLst>
            </p:cNvPr>
            <p:cNvGrpSpPr/>
            <p:nvPr/>
          </p:nvGrpSpPr>
          <p:grpSpPr>
            <a:xfrm>
              <a:off x="2608722" y="1739919"/>
              <a:ext cx="1538956" cy="384042"/>
              <a:chOff x="1675999" y="2437360"/>
              <a:chExt cx="1538956" cy="384042"/>
            </a:xfrm>
          </p:grpSpPr>
          <p:sp>
            <p:nvSpPr>
              <p:cNvPr id="67" name="文本框 66">
                <a:extLst>
                  <a:ext uri="{FF2B5EF4-FFF2-40B4-BE49-F238E27FC236}">
                    <a16:creationId xmlns:a16="http://schemas.microsoft.com/office/drawing/2014/main" id="{C59CE979-D712-41E6-823D-02E83A050B28}"/>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用户重点</a:t>
                </a:r>
              </a:p>
            </p:txBody>
          </p:sp>
          <p:pic>
            <p:nvPicPr>
              <p:cNvPr id="68" name="图形 67" descr="文档">
                <a:extLst>
                  <a:ext uri="{FF2B5EF4-FFF2-40B4-BE49-F238E27FC236}">
                    <a16:creationId xmlns:a16="http://schemas.microsoft.com/office/drawing/2014/main" id="{FA4B398D-ADA3-46F7-875F-ACA59C96B9E2}"/>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69" name="文本框 68">
            <a:extLst>
              <a:ext uri="{FF2B5EF4-FFF2-40B4-BE49-F238E27FC236}">
                <a16:creationId xmlns:a16="http://schemas.microsoft.com/office/drawing/2014/main" id="{2FBA5FC4-5810-45EE-A3D6-9A13CA8A8A18}"/>
              </a:ext>
            </a:extLst>
          </p:cNvPr>
          <p:cNvSpPr txBox="1"/>
          <p:nvPr/>
        </p:nvSpPr>
        <p:spPr>
          <a:xfrm>
            <a:off x="6495578" y="2386442"/>
            <a:ext cx="4462323"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请在此输入有关于工作问题的相关说明，以便于观众更好的理解，输入文字时可以直接复制，粘贴时请选择右键只保留文本。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grpSp>
        <p:nvGrpSpPr>
          <p:cNvPr id="35" name="组合 34">
            <a:extLst>
              <a:ext uri="{FF2B5EF4-FFF2-40B4-BE49-F238E27FC236}">
                <a16:creationId xmlns:a16="http://schemas.microsoft.com/office/drawing/2014/main" id="{808003B8-DC49-47CB-983B-CB4DAEA634C0}"/>
              </a:ext>
            </a:extLst>
          </p:cNvPr>
          <p:cNvGrpSpPr/>
          <p:nvPr/>
        </p:nvGrpSpPr>
        <p:grpSpPr>
          <a:xfrm>
            <a:off x="1600200" y="280461"/>
            <a:ext cx="8974493" cy="630941"/>
            <a:chOff x="1600200" y="2354561"/>
            <a:chExt cx="8974493" cy="630941"/>
          </a:xfrm>
        </p:grpSpPr>
        <p:sp>
          <p:nvSpPr>
            <p:cNvPr id="38" name="文本框 37">
              <a:extLst>
                <a:ext uri="{FF2B5EF4-FFF2-40B4-BE49-F238E27FC236}">
                  <a16:creationId xmlns:a16="http://schemas.microsoft.com/office/drawing/2014/main" id="{C15114F2-0018-4D95-8D7D-C24368E00B3D}"/>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04</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1" name="文本框 40">
              <a:extLst>
                <a:ext uri="{FF2B5EF4-FFF2-40B4-BE49-F238E27FC236}">
                  <a16:creationId xmlns:a16="http://schemas.microsoft.com/office/drawing/2014/main" id="{17B0AFA8-7E09-4D41-92C9-623DADB25007}"/>
                </a:ext>
              </a:extLst>
            </p:cNvPr>
            <p:cNvSpPr txBox="1"/>
            <p:nvPr/>
          </p:nvSpPr>
          <p:spPr>
            <a:xfrm>
              <a:off x="5064968" y="2585392"/>
              <a:ext cx="2062064" cy="400110"/>
            </a:xfrm>
            <a:prstGeom prst="rect">
              <a:avLst/>
            </a:prstGeom>
            <a:noFill/>
          </p:spPr>
          <p:txBody>
            <a:bodyPr wrap="square" rtlCol="0">
              <a:spAutoFit/>
            </a:bodyPr>
            <a:lstStyle/>
            <a:p>
              <a:pPr algn="ctr"/>
              <a:r>
                <a:rPr lang="zh-CN" altLang="en-US" sz="2000" b="1" spc="300" dirty="0">
                  <a:solidFill>
                    <a:schemeClr val="tx1">
                      <a:lumMod val="85000"/>
                      <a:lumOff val="15000"/>
                    </a:schemeClr>
                  </a:solidFill>
                  <a:latin typeface="+mj-ea"/>
                  <a:ea typeface="+mj-ea"/>
                  <a:cs typeface="阿里巴巴普惠体 H" panose="00020600040101010101" pitchFamily="18" charset="-122"/>
                </a:rPr>
                <a:t>明年工作计划</a:t>
              </a:r>
            </a:p>
          </p:txBody>
        </p:sp>
        <p:grpSp>
          <p:nvGrpSpPr>
            <p:cNvPr id="42" name="组合 41">
              <a:extLst>
                <a:ext uri="{FF2B5EF4-FFF2-40B4-BE49-F238E27FC236}">
                  <a16:creationId xmlns:a16="http://schemas.microsoft.com/office/drawing/2014/main" id="{2798154A-DD5C-47BC-8C83-92B24EF1EAC9}"/>
                </a:ext>
              </a:extLst>
            </p:cNvPr>
            <p:cNvGrpSpPr/>
            <p:nvPr/>
          </p:nvGrpSpPr>
          <p:grpSpPr>
            <a:xfrm>
              <a:off x="1600200" y="2816225"/>
              <a:ext cx="3464767" cy="0"/>
              <a:chOff x="1600200" y="3048873"/>
              <a:chExt cx="3464767" cy="0"/>
            </a:xfrm>
          </p:grpSpPr>
          <p:cxnSp>
            <p:nvCxnSpPr>
              <p:cNvPr id="47" name="直接连接符 46">
                <a:extLst>
                  <a:ext uri="{FF2B5EF4-FFF2-40B4-BE49-F238E27FC236}">
                    <a16:creationId xmlns:a16="http://schemas.microsoft.com/office/drawing/2014/main" id="{146AA558-A55E-488E-98C9-729F21B2A0A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5AE46F2-4C22-4410-8097-4E3FE8DDADD3}"/>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5F7A541C-9D4C-4C66-91AB-989BC2AB4640}"/>
                </a:ext>
              </a:extLst>
            </p:cNvPr>
            <p:cNvGrpSpPr/>
            <p:nvPr/>
          </p:nvGrpSpPr>
          <p:grpSpPr>
            <a:xfrm flipH="1">
              <a:off x="7109926" y="2816225"/>
              <a:ext cx="3464767" cy="0"/>
              <a:chOff x="1600200" y="3048873"/>
              <a:chExt cx="3464767" cy="0"/>
            </a:xfrm>
          </p:grpSpPr>
          <p:cxnSp>
            <p:nvCxnSpPr>
              <p:cNvPr id="45" name="直接连接符 44">
                <a:extLst>
                  <a:ext uri="{FF2B5EF4-FFF2-40B4-BE49-F238E27FC236}">
                    <a16:creationId xmlns:a16="http://schemas.microsoft.com/office/drawing/2014/main" id="{D5B5FE95-F264-4AB8-8C9C-D8DD4A24213A}"/>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84A78C16-2489-45A5-B7C6-C6B2D93B64D8}"/>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54" name="矩形: 圆角 53">
            <a:extLst>
              <a:ext uri="{FF2B5EF4-FFF2-40B4-BE49-F238E27FC236}">
                <a16:creationId xmlns:a16="http://schemas.microsoft.com/office/drawing/2014/main" id="{191D5EA8-17A5-41AD-A76D-3D949EC03A6D}"/>
              </a:ext>
            </a:extLst>
          </p:cNvPr>
          <p:cNvSpPr>
            <a:spLocks/>
          </p:cNvSpPr>
          <p:nvPr/>
        </p:nvSpPr>
        <p:spPr>
          <a:xfrm>
            <a:off x="660400" y="1193800"/>
            <a:ext cx="4972200" cy="4536434"/>
          </a:xfrm>
          <a:prstGeom prst="roundRect">
            <a:avLst>
              <a:gd name="adj" fmla="val 11292"/>
            </a:avLst>
          </a:prstGeom>
          <a:gradFill>
            <a:gsLst>
              <a:gs pos="0">
                <a:schemeClr val="bg2"/>
              </a:gs>
              <a:gs pos="100000">
                <a:schemeClr val="bg1">
                  <a:alpha val="0"/>
                </a:scheme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zh-CN" altLang="en-US" dirty="0"/>
          </a:p>
        </p:txBody>
      </p:sp>
      <p:grpSp>
        <p:nvGrpSpPr>
          <p:cNvPr id="55" name="组合 54">
            <a:extLst>
              <a:ext uri="{FF2B5EF4-FFF2-40B4-BE49-F238E27FC236}">
                <a16:creationId xmlns:a16="http://schemas.microsoft.com/office/drawing/2014/main" id="{28C68290-9DE0-492C-A905-82E12CF3FD1F}"/>
              </a:ext>
            </a:extLst>
          </p:cNvPr>
          <p:cNvGrpSpPr/>
          <p:nvPr/>
        </p:nvGrpSpPr>
        <p:grpSpPr>
          <a:xfrm>
            <a:off x="928977" y="1566706"/>
            <a:ext cx="2034032" cy="532662"/>
            <a:chOff x="2361184" y="1665609"/>
            <a:chExt cx="2034032" cy="532662"/>
          </a:xfrm>
        </p:grpSpPr>
        <p:sp>
          <p:nvSpPr>
            <p:cNvPr id="56" name="矩形: 圆角 55">
              <a:extLst>
                <a:ext uri="{FF2B5EF4-FFF2-40B4-BE49-F238E27FC236}">
                  <a16:creationId xmlns:a16="http://schemas.microsoft.com/office/drawing/2014/main" id="{0A3FAF78-F59E-4756-BD81-6D8569C5C2E4}"/>
                </a:ext>
              </a:extLst>
            </p:cNvPr>
            <p:cNvSpPr>
              <a:spLocks/>
            </p:cNvSpPr>
            <p:nvPr/>
          </p:nvSpPr>
          <p:spPr>
            <a:xfrm>
              <a:off x="2361184" y="1665609"/>
              <a:ext cx="2034032" cy="532662"/>
            </a:xfrm>
            <a:prstGeom prst="roundRect">
              <a:avLst>
                <a:gd name="adj" fmla="val 37194"/>
              </a:avLst>
            </a:prstGeom>
            <a:solidFill>
              <a:schemeClr val="bg1"/>
            </a:solidFill>
            <a:ln>
              <a:noFill/>
            </a:ln>
            <a:effectLst>
              <a:outerShdw blurRad="889000" dist="444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grpSp>
          <p:nvGrpSpPr>
            <p:cNvPr id="57" name="组合 56">
              <a:extLst>
                <a:ext uri="{FF2B5EF4-FFF2-40B4-BE49-F238E27FC236}">
                  <a16:creationId xmlns:a16="http://schemas.microsoft.com/office/drawing/2014/main" id="{4D06C32E-563F-4FF3-B5B3-EECF712F88F7}"/>
                </a:ext>
              </a:extLst>
            </p:cNvPr>
            <p:cNvGrpSpPr/>
            <p:nvPr/>
          </p:nvGrpSpPr>
          <p:grpSpPr>
            <a:xfrm>
              <a:off x="2608722" y="1739919"/>
              <a:ext cx="1538956" cy="384042"/>
              <a:chOff x="1675999" y="2437360"/>
              <a:chExt cx="1538956" cy="384042"/>
            </a:xfrm>
          </p:grpSpPr>
          <p:sp>
            <p:nvSpPr>
              <p:cNvPr id="58" name="文本框 57">
                <a:extLst>
                  <a:ext uri="{FF2B5EF4-FFF2-40B4-BE49-F238E27FC236}">
                    <a16:creationId xmlns:a16="http://schemas.microsoft.com/office/drawing/2014/main" id="{DF5C5BFD-A58C-4F93-8BA3-B8565B960818}"/>
                  </a:ext>
                </a:extLst>
              </p:cNvPr>
              <p:cNvSpPr txBox="1"/>
              <p:nvPr/>
            </p:nvSpPr>
            <p:spPr>
              <a:xfrm>
                <a:off x="2003085" y="2437360"/>
                <a:ext cx="1211870" cy="384042"/>
              </a:xfrm>
              <a:prstGeom prst="rect">
                <a:avLst/>
              </a:prstGeom>
              <a:noFill/>
            </p:spPr>
            <p:txBody>
              <a:bodyPr wrap="square" rtlCol="0">
                <a:spAutoFit/>
              </a:bodyPr>
              <a:lstStyle/>
              <a:p>
                <a:pPr algn="ctr"/>
                <a:r>
                  <a:rPr lang="zh-CN" altLang="en-US" sz="2000" b="1" dirty="0">
                    <a:solidFill>
                      <a:schemeClr val="accent1"/>
                    </a:solidFill>
                    <a:latin typeface="+mj-ea"/>
                    <a:ea typeface="+mj-ea"/>
                  </a:rPr>
                  <a:t>产品重点</a:t>
                </a:r>
              </a:p>
            </p:txBody>
          </p:sp>
          <p:pic>
            <p:nvPicPr>
              <p:cNvPr id="59" name="图形 58" descr="文档">
                <a:extLst>
                  <a:ext uri="{FF2B5EF4-FFF2-40B4-BE49-F238E27FC236}">
                    <a16:creationId xmlns:a16="http://schemas.microsoft.com/office/drawing/2014/main" id="{D16D3907-E4B4-45C4-AE9E-2C6B6ABACAFF}"/>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5999" y="2465839"/>
                <a:ext cx="327085" cy="327085"/>
              </a:xfrm>
              <a:prstGeom prst="rect">
                <a:avLst/>
              </a:prstGeom>
              <a:effectLst>
                <a:outerShdw blurRad="1270000" dist="254000" dir="5400000" algn="tl" rotWithShape="0">
                  <a:prstClr val="black">
                    <a:alpha val="20000"/>
                  </a:prstClr>
                </a:outerShdw>
              </a:effectLst>
            </p:spPr>
          </p:pic>
        </p:grpSp>
      </p:grpSp>
      <p:sp>
        <p:nvSpPr>
          <p:cNvPr id="60" name="文本框 59">
            <a:extLst>
              <a:ext uri="{FF2B5EF4-FFF2-40B4-BE49-F238E27FC236}">
                <a16:creationId xmlns:a16="http://schemas.microsoft.com/office/drawing/2014/main" id="{F0349BB4-30B7-4FB8-A1D3-D61BFB47DC91}"/>
              </a:ext>
            </a:extLst>
          </p:cNvPr>
          <p:cNvSpPr txBox="1"/>
          <p:nvPr/>
        </p:nvSpPr>
        <p:spPr>
          <a:xfrm>
            <a:off x="915339" y="2386442"/>
            <a:ext cx="4462323" cy="955326"/>
          </a:xfrm>
          <a:prstGeom prst="rect">
            <a:avLst/>
          </a:prstGeom>
          <a:noFill/>
        </p:spPr>
        <p:txBody>
          <a:bodyPr wrap="square">
            <a:spAutoFit/>
          </a:bodyPr>
          <a:lstStyle/>
          <a:p>
            <a:pPr algn="just">
              <a:lnSpc>
                <a:spcPct val="120000"/>
              </a:lnSpc>
            </a:pPr>
            <a:r>
              <a:rPr lang="zh-CN" altLang="en-US" sz="1600" dirty="0">
                <a:solidFill>
                  <a:srgbClr val="0E301D"/>
                </a:solidFill>
                <a:latin typeface="+mn-ea"/>
              </a:rPr>
              <a:t>请在此输入有关于工作问题的相关说明，以便于观众更好的理解，输入文字时可以直接复制，粘贴时请选择右键只保留文本。</a:t>
            </a:r>
            <a:endParaRPr lang="zh-CN" altLang="en-US" sz="1600" dirty="0">
              <a:solidFill>
                <a:schemeClr val="bg1">
                  <a:lumMod val="65000"/>
                </a:schemeClr>
              </a:solidFill>
              <a:latin typeface="+mn-ea"/>
            </a:endParaRPr>
          </a:p>
        </p:txBody>
      </p:sp>
    </p:spTree>
    <p:extLst>
      <p:ext uri="{BB962C8B-B14F-4D97-AF65-F5344CB8AC3E}">
        <p14:creationId xmlns:p14="http://schemas.microsoft.com/office/powerpoint/2010/main" val="3387893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hidden="1">
            <a:extLst>
              <a:ext uri="{FF2B5EF4-FFF2-40B4-BE49-F238E27FC236}">
                <a16:creationId xmlns:a16="http://schemas.microsoft.com/office/drawing/2014/main" id="{8BA0CF9D-D91B-4C6F-8F2B-704508375137}"/>
              </a:ext>
            </a:extLst>
          </p:cNvPr>
          <p:cNvSpPr/>
          <p:nvPr/>
        </p:nvSpPr>
        <p:spPr>
          <a:xfrm>
            <a:off x="3977640" y="0"/>
            <a:ext cx="8214360" cy="6858000"/>
          </a:xfrm>
          <a:prstGeom prst="rect">
            <a:avLst/>
          </a:prstGeom>
          <a:gradFill>
            <a:gsLst>
              <a:gs pos="25000">
                <a:srgbClr val="FFEBCE"/>
              </a:gs>
              <a:gs pos="68000">
                <a:srgbClr val="FFCEB3"/>
              </a:gs>
              <a:gs pos="0">
                <a:srgbClr val="FFEBCE">
                  <a:alpha val="0"/>
                </a:srgbClr>
              </a:gs>
              <a:gs pos="100000">
                <a:srgbClr val="FFCEB3"/>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pic>
        <p:nvPicPr>
          <p:cNvPr id="13" name="图片 12">
            <a:hlinkClick r:id="rId3"/>
            <a:extLst>
              <a:ext uri="{FF2B5EF4-FFF2-40B4-BE49-F238E27FC236}">
                <a16:creationId xmlns:a16="http://schemas.microsoft.com/office/drawing/2014/main" id="{3CEB4863-3884-48E3-A0CB-910C8346B7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797" y="723046"/>
            <a:ext cx="2292406" cy="305654"/>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圆角 17">
            <a:extLst>
              <a:ext uri="{FF2B5EF4-FFF2-40B4-BE49-F238E27FC236}">
                <a16:creationId xmlns:a16="http://schemas.microsoft.com/office/drawing/2014/main" id="{76D3BDDF-369C-4553-8ED0-F9BCF0C14BAB}"/>
              </a:ext>
            </a:extLst>
          </p:cNvPr>
          <p:cNvSpPr/>
          <p:nvPr/>
        </p:nvSpPr>
        <p:spPr>
          <a:xfrm>
            <a:off x="4982308" y="4519356"/>
            <a:ext cx="2227384" cy="399905"/>
          </a:xfrm>
          <a:prstGeom prst="roundRect">
            <a:avLst>
              <a:gd name="adj" fmla="val 50000"/>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3200" dirty="0">
              <a:solidFill>
                <a:schemeClr val="accent2"/>
              </a:solidFill>
            </a:endParaRPr>
          </a:p>
        </p:txBody>
      </p:sp>
      <p:sp>
        <p:nvSpPr>
          <p:cNvPr id="19" name="文本框 18">
            <a:extLst>
              <a:ext uri="{FF2B5EF4-FFF2-40B4-BE49-F238E27FC236}">
                <a16:creationId xmlns:a16="http://schemas.microsoft.com/office/drawing/2014/main" id="{A214529C-E56C-48C2-A59C-1963549B2C94}"/>
              </a:ext>
            </a:extLst>
          </p:cNvPr>
          <p:cNvSpPr txBox="1"/>
          <p:nvPr/>
        </p:nvSpPr>
        <p:spPr>
          <a:xfrm>
            <a:off x="5232400" y="4571066"/>
            <a:ext cx="1727200" cy="296484"/>
          </a:xfrm>
          <a:prstGeom prst="rect">
            <a:avLst/>
          </a:prstGeom>
          <a:noFill/>
          <a:ln>
            <a:noFill/>
          </a:ln>
        </p:spPr>
        <p:txBody>
          <a:bodyPr wrap="none">
            <a:spAutoFit/>
          </a:bodyPr>
          <a:lstStyle/>
          <a:p>
            <a:pPr algn="ctr"/>
            <a:r>
              <a:rPr lang="zh-CN" altLang="en-US" sz="1400" dirty="0">
                <a:solidFill>
                  <a:schemeClr val="bg1"/>
                </a:solidFill>
                <a:latin typeface="+mn-ea"/>
              </a:rPr>
              <a:t>汇报人：</a:t>
            </a:r>
            <a:r>
              <a:rPr lang="en-US" altLang="zh-CN" sz="1400" dirty="0" err="1">
                <a:solidFill>
                  <a:schemeClr val="bg1"/>
                </a:solidFill>
                <a:latin typeface="+mn-ea"/>
              </a:rPr>
              <a:t>OfficePLUS</a:t>
            </a:r>
            <a:endParaRPr lang="zh-CN" altLang="en-US" sz="1400" dirty="0">
              <a:solidFill>
                <a:schemeClr val="bg1"/>
              </a:solidFill>
              <a:latin typeface="+mn-ea"/>
            </a:endParaRPr>
          </a:p>
        </p:txBody>
      </p:sp>
      <p:grpSp>
        <p:nvGrpSpPr>
          <p:cNvPr id="4" name="组合 3">
            <a:extLst>
              <a:ext uri="{FF2B5EF4-FFF2-40B4-BE49-F238E27FC236}">
                <a16:creationId xmlns:a16="http://schemas.microsoft.com/office/drawing/2014/main" id="{8B716D34-79C1-461F-B7CD-8DC2BEF34F94}"/>
              </a:ext>
            </a:extLst>
          </p:cNvPr>
          <p:cNvGrpSpPr/>
          <p:nvPr/>
        </p:nvGrpSpPr>
        <p:grpSpPr>
          <a:xfrm>
            <a:off x="4499519" y="5517265"/>
            <a:ext cx="3192962" cy="246221"/>
            <a:chOff x="756855" y="5392023"/>
            <a:chExt cx="3192962" cy="246221"/>
          </a:xfrm>
        </p:grpSpPr>
        <p:sp>
          <p:nvSpPr>
            <p:cNvPr id="21" name="文本框 20">
              <a:extLst>
                <a:ext uri="{FF2B5EF4-FFF2-40B4-BE49-F238E27FC236}">
                  <a16:creationId xmlns:a16="http://schemas.microsoft.com/office/drawing/2014/main" id="{3553D8A4-DD0F-4293-96CF-EB38C48FCDF0}"/>
                </a:ext>
              </a:extLst>
            </p:cNvPr>
            <p:cNvSpPr txBox="1"/>
            <p:nvPr/>
          </p:nvSpPr>
          <p:spPr>
            <a:xfrm>
              <a:off x="756855" y="5392023"/>
              <a:ext cx="1231106" cy="246221"/>
            </a:xfrm>
            <a:prstGeom prst="rect">
              <a:avLst/>
            </a:prstGeom>
            <a:noFill/>
            <a:ln>
              <a:noFill/>
            </a:ln>
          </p:spPr>
          <p:txBody>
            <a:bodyPr wrap="none" lIns="0" tIns="0" rIns="0" bIns="0">
              <a:spAutoFit/>
            </a:bodyPr>
            <a:lstStyle/>
            <a:p>
              <a:r>
                <a:rPr lang="zh-CN" altLang="en-US" sz="1600" dirty="0">
                  <a:latin typeface="+mn-ea"/>
                </a:rPr>
                <a:t>部门：运营部</a:t>
              </a:r>
            </a:p>
          </p:txBody>
        </p:sp>
        <p:sp>
          <p:nvSpPr>
            <p:cNvPr id="22" name="文本框 21">
              <a:extLst>
                <a:ext uri="{FF2B5EF4-FFF2-40B4-BE49-F238E27FC236}">
                  <a16:creationId xmlns:a16="http://schemas.microsoft.com/office/drawing/2014/main" id="{E05F7528-C24D-454E-A49A-3B9BB4109CAB}"/>
                </a:ext>
              </a:extLst>
            </p:cNvPr>
            <p:cNvSpPr txBox="1"/>
            <p:nvPr/>
          </p:nvSpPr>
          <p:spPr>
            <a:xfrm>
              <a:off x="2363164" y="5392023"/>
              <a:ext cx="1586653" cy="246221"/>
            </a:xfrm>
            <a:prstGeom prst="rect">
              <a:avLst/>
            </a:prstGeom>
            <a:noFill/>
            <a:ln>
              <a:noFill/>
            </a:ln>
          </p:spPr>
          <p:txBody>
            <a:bodyPr wrap="none" lIns="0" tIns="0" rIns="0" bIns="0">
              <a:spAutoFit/>
            </a:bodyPr>
            <a:lstStyle/>
            <a:p>
              <a:r>
                <a:rPr lang="zh-CN" altLang="en-US" sz="1600" dirty="0">
                  <a:latin typeface="+mn-ea"/>
                </a:rPr>
                <a:t>时间：</a:t>
              </a:r>
              <a:r>
                <a:rPr lang="en-US" altLang="zh-CN" sz="1600" dirty="0">
                  <a:latin typeface="+mn-ea"/>
                </a:rPr>
                <a:t>20XX.12.31</a:t>
              </a:r>
              <a:endParaRPr lang="zh-CN" altLang="en-US" sz="1600" dirty="0">
                <a:latin typeface="+mn-ea"/>
              </a:endParaRPr>
            </a:p>
          </p:txBody>
        </p:sp>
        <p:cxnSp>
          <p:nvCxnSpPr>
            <p:cNvPr id="6" name="直接连接符 5">
              <a:extLst>
                <a:ext uri="{FF2B5EF4-FFF2-40B4-BE49-F238E27FC236}">
                  <a16:creationId xmlns:a16="http://schemas.microsoft.com/office/drawing/2014/main" id="{144F2788-B875-472E-A018-07F0C5881DD8}"/>
                </a:ext>
              </a:extLst>
            </p:cNvPr>
            <p:cNvCxnSpPr>
              <a:cxnSpLocks/>
            </p:cNvCxnSpPr>
            <p:nvPr/>
          </p:nvCxnSpPr>
          <p:spPr>
            <a:xfrm>
              <a:off x="2175562" y="5418574"/>
              <a:ext cx="0" cy="1931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E22D5DD9-FA43-466C-803C-2CC4C4AFC8A5}"/>
              </a:ext>
            </a:extLst>
          </p:cNvPr>
          <p:cNvSpPr txBox="1"/>
          <p:nvPr/>
        </p:nvSpPr>
        <p:spPr>
          <a:xfrm>
            <a:off x="1798320" y="2246449"/>
            <a:ext cx="8595360" cy="1127471"/>
          </a:xfrm>
          <a:prstGeom prst="rect">
            <a:avLst/>
          </a:prstGeom>
          <a:noFill/>
        </p:spPr>
        <p:txBody>
          <a:bodyPr wrap="none" rtlCol="0">
            <a:spAutoFit/>
          </a:bodyPr>
          <a:lstStyle/>
          <a:p>
            <a:pPr algn="ctr"/>
            <a:r>
              <a:rPr lang="zh-CN" altLang="en-US" sz="7200" b="1" dirty="0">
                <a:latin typeface="+mj-ea"/>
                <a:ea typeface="+mj-ea"/>
              </a:rPr>
              <a:t>感谢观看</a:t>
            </a:r>
          </a:p>
        </p:txBody>
      </p:sp>
      <p:sp>
        <p:nvSpPr>
          <p:cNvPr id="7" name="文本框 6">
            <a:extLst>
              <a:ext uri="{FF2B5EF4-FFF2-40B4-BE49-F238E27FC236}">
                <a16:creationId xmlns:a16="http://schemas.microsoft.com/office/drawing/2014/main" id="{B6CBAB27-DA89-43F5-B56E-CD55E5EF58CC}"/>
              </a:ext>
            </a:extLst>
          </p:cNvPr>
          <p:cNvSpPr txBox="1"/>
          <p:nvPr/>
        </p:nvSpPr>
        <p:spPr>
          <a:xfrm>
            <a:off x="4099560" y="3436343"/>
            <a:ext cx="3992880" cy="293607"/>
          </a:xfrm>
          <a:prstGeom prst="rect">
            <a:avLst/>
          </a:prstGeom>
          <a:noFill/>
        </p:spPr>
        <p:txBody>
          <a:bodyPr wrap="square" rtlCol="0">
            <a:spAutoFit/>
          </a:bodyPr>
          <a:lstStyle/>
          <a:p>
            <a:pPr algn="dist">
              <a:lnSpc>
                <a:spcPct val="120000"/>
              </a:lnSpc>
            </a:pPr>
            <a:r>
              <a:rPr lang="en-US" altLang="zh-CN" sz="1200" dirty="0"/>
              <a:t>Thanks for watching</a:t>
            </a:r>
          </a:p>
        </p:txBody>
      </p:sp>
    </p:spTree>
    <p:extLst>
      <p:ext uri="{BB962C8B-B14F-4D97-AF65-F5344CB8AC3E}">
        <p14:creationId xmlns:p14="http://schemas.microsoft.com/office/powerpoint/2010/main" val="2157748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1" descr="条形图">
            <a:extLst>
              <a:ext uri="{FF2B5EF4-FFF2-40B4-BE49-F238E27FC236}">
                <a16:creationId xmlns:a16="http://schemas.microsoft.com/office/drawing/2014/main" id="{F53B11C0-9BAB-49CF-84C6-1F40903B65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00" y="1130300"/>
            <a:ext cx="914400" cy="914400"/>
          </a:xfrm>
          <a:prstGeom prst="rect">
            <a:avLst/>
          </a:prstGeom>
        </p:spPr>
      </p:pic>
      <p:pic>
        <p:nvPicPr>
          <p:cNvPr id="3" name="图形 2" descr="条形图 RTL">
            <a:extLst>
              <a:ext uri="{FF2B5EF4-FFF2-40B4-BE49-F238E27FC236}">
                <a16:creationId xmlns:a16="http://schemas.microsoft.com/office/drawing/2014/main" id="{6F06D687-8801-4464-8EDC-C326EAAD84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680" y="1130300"/>
            <a:ext cx="914400" cy="914400"/>
          </a:xfrm>
          <a:prstGeom prst="rect">
            <a:avLst/>
          </a:prstGeom>
        </p:spPr>
      </p:pic>
      <p:pic>
        <p:nvPicPr>
          <p:cNvPr id="4" name="图形 3" descr="下降趋势条形图">
            <a:extLst>
              <a:ext uri="{FF2B5EF4-FFF2-40B4-BE49-F238E27FC236}">
                <a16:creationId xmlns:a16="http://schemas.microsoft.com/office/drawing/2014/main" id="{38AD8256-6A01-4EF3-8C92-358DE2950F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4960" y="1130300"/>
            <a:ext cx="914400" cy="914400"/>
          </a:xfrm>
          <a:prstGeom prst="rect">
            <a:avLst/>
          </a:prstGeom>
        </p:spPr>
      </p:pic>
      <p:pic>
        <p:nvPicPr>
          <p:cNvPr id="5" name="图形 4" descr="下降趋势条形图 RTL">
            <a:extLst>
              <a:ext uri="{FF2B5EF4-FFF2-40B4-BE49-F238E27FC236}">
                <a16:creationId xmlns:a16="http://schemas.microsoft.com/office/drawing/2014/main" id="{6A2B0AEF-E158-48A4-982E-D990B8F681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2240" y="1130300"/>
            <a:ext cx="914400" cy="914400"/>
          </a:xfrm>
          <a:prstGeom prst="rect">
            <a:avLst/>
          </a:prstGeom>
        </p:spPr>
      </p:pic>
      <p:pic>
        <p:nvPicPr>
          <p:cNvPr id="6" name="图形 5" descr="上升趋势条形图">
            <a:extLst>
              <a:ext uri="{FF2B5EF4-FFF2-40B4-BE49-F238E27FC236}">
                <a16:creationId xmlns:a16="http://schemas.microsoft.com/office/drawing/2014/main" id="{3F72ADD0-9CB7-459F-8B28-543B78A809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9520" y="1130300"/>
            <a:ext cx="914400" cy="914400"/>
          </a:xfrm>
          <a:prstGeom prst="rect">
            <a:avLst/>
          </a:prstGeom>
        </p:spPr>
      </p:pic>
      <p:pic>
        <p:nvPicPr>
          <p:cNvPr id="7" name="图形 6" descr="上升趋势条形图 RTL">
            <a:extLst>
              <a:ext uri="{FF2B5EF4-FFF2-40B4-BE49-F238E27FC236}">
                <a16:creationId xmlns:a16="http://schemas.microsoft.com/office/drawing/2014/main" id="{A4A82B31-9704-4B51-8007-FCC9F0AE73D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6800" y="1130300"/>
            <a:ext cx="914400" cy="914400"/>
          </a:xfrm>
          <a:prstGeom prst="rect">
            <a:avLst/>
          </a:prstGeom>
        </p:spPr>
      </p:pic>
      <p:pic>
        <p:nvPicPr>
          <p:cNvPr id="8" name="图形 7" descr="下降趋势">
            <a:extLst>
              <a:ext uri="{FF2B5EF4-FFF2-40B4-BE49-F238E27FC236}">
                <a16:creationId xmlns:a16="http://schemas.microsoft.com/office/drawing/2014/main" id="{F3B59E8C-0E41-44EC-852C-8DEE47DDF1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4080" y="1130300"/>
            <a:ext cx="914400" cy="914400"/>
          </a:xfrm>
          <a:prstGeom prst="rect">
            <a:avLst/>
          </a:prstGeom>
        </p:spPr>
      </p:pic>
      <p:pic>
        <p:nvPicPr>
          <p:cNvPr id="9" name="图形 8" descr="下降趋势 RTL">
            <a:extLst>
              <a:ext uri="{FF2B5EF4-FFF2-40B4-BE49-F238E27FC236}">
                <a16:creationId xmlns:a16="http://schemas.microsoft.com/office/drawing/2014/main" id="{C2D16888-9D1B-4494-ABBB-50374D38AB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41360" y="1130300"/>
            <a:ext cx="914400" cy="914400"/>
          </a:xfrm>
          <a:prstGeom prst="rect">
            <a:avLst/>
          </a:prstGeom>
        </p:spPr>
      </p:pic>
      <p:pic>
        <p:nvPicPr>
          <p:cNvPr id="10" name="图形 9" descr="上升趋势">
            <a:extLst>
              <a:ext uri="{FF2B5EF4-FFF2-40B4-BE49-F238E27FC236}">
                <a16:creationId xmlns:a16="http://schemas.microsoft.com/office/drawing/2014/main" id="{947E7E60-5B66-4186-91CF-1992D920A16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38640" y="1130300"/>
            <a:ext cx="914400" cy="914400"/>
          </a:xfrm>
          <a:prstGeom prst="rect">
            <a:avLst/>
          </a:prstGeom>
        </p:spPr>
      </p:pic>
      <p:pic>
        <p:nvPicPr>
          <p:cNvPr id="11" name="图形 10" descr="上升趋势 RTL">
            <a:extLst>
              <a:ext uri="{FF2B5EF4-FFF2-40B4-BE49-F238E27FC236}">
                <a16:creationId xmlns:a16="http://schemas.microsoft.com/office/drawing/2014/main" id="{00856C1C-A7DE-456F-B0B7-0B8A5B41FB0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35920" y="1130300"/>
            <a:ext cx="914400" cy="914400"/>
          </a:xfrm>
          <a:prstGeom prst="rect">
            <a:avLst/>
          </a:prstGeom>
        </p:spPr>
      </p:pic>
      <p:pic>
        <p:nvPicPr>
          <p:cNvPr id="12" name="图形 11" descr="统计">
            <a:extLst>
              <a:ext uri="{FF2B5EF4-FFF2-40B4-BE49-F238E27FC236}">
                <a16:creationId xmlns:a16="http://schemas.microsoft.com/office/drawing/2014/main" id="{E2D84506-FD37-440C-8AED-340016BE006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0400" y="2227580"/>
            <a:ext cx="914400" cy="914400"/>
          </a:xfrm>
          <a:prstGeom prst="rect">
            <a:avLst/>
          </a:prstGeom>
        </p:spPr>
      </p:pic>
      <p:pic>
        <p:nvPicPr>
          <p:cNvPr id="13" name="图形 12" descr="统计信息 RTL">
            <a:extLst>
              <a:ext uri="{FF2B5EF4-FFF2-40B4-BE49-F238E27FC236}">
                <a16:creationId xmlns:a16="http://schemas.microsoft.com/office/drawing/2014/main" id="{25F6261E-2EE0-423D-BEE8-7BE7FDAC1BD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57680" y="2227580"/>
            <a:ext cx="914400" cy="914400"/>
          </a:xfrm>
          <a:prstGeom prst="rect">
            <a:avLst/>
          </a:prstGeom>
        </p:spPr>
      </p:pic>
      <p:pic>
        <p:nvPicPr>
          <p:cNvPr id="14" name="图形 13" descr="条形图演示文稿">
            <a:extLst>
              <a:ext uri="{FF2B5EF4-FFF2-40B4-BE49-F238E27FC236}">
                <a16:creationId xmlns:a16="http://schemas.microsoft.com/office/drawing/2014/main" id="{E40F2CF1-E786-4720-8F1B-3C8874FB990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54960" y="2227580"/>
            <a:ext cx="914400" cy="914400"/>
          </a:xfrm>
          <a:prstGeom prst="rect">
            <a:avLst/>
          </a:prstGeom>
        </p:spPr>
      </p:pic>
      <p:pic>
        <p:nvPicPr>
          <p:cNvPr id="15" name="图形 14" descr="条形图演示文稿 RTL">
            <a:extLst>
              <a:ext uri="{FF2B5EF4-FFF2-40B4-BE49-F238E27FC236}">
                <a16:creationId xmlns:a16="http://schemas.microsoft.com/office/drawing/2014/main" id="{1F66F67D-240B-469C-8D5F-36C7AE0CB74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52240" y="2227580"/>
            <a:ext cx="914400" cy="914400"/>
          </a:xfrm>
          <a:prstGeom prst="rect">
            <a:avLst/>
          </a:prstGeom>
        </p:spPr>
      </p:pic>
      <p:pic>
        <p:nvPicPr>
          <p:cNvPr id="16" name="图形 15" descr="饼图演示文稿">
            <a:extLst>
              <a:ext uri="{FF2B5EF4-FFF2-40B4-BE49-F238E27FC236}">
                <a16:creationId xmlns:a16="http://schemas.microsoft.com/office/drawing/2014/main" id="{BFB5BD02-D5DD-4BAF-8CC3-41D525B7B63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049520" y="2227580"/>
            <a:ext cx="914400" cy="914400"/>
          </a:xfrm>
          <a:prstGeom prst="rect">
            <a:avLst/>
          </a:prstGeom>
        </p:spPr>
      </p:pic>
      <p:pic>
        <p:nvPicPr>
          <p:cNvPr id="17" name="图形 16" descr="饼图">
            <a:extLst>
              <a:ext uri="{FF2B5EF4-FFF2-40B4-BE49-F238E27FC236}">
                <a16:creationId xmlns:a16="http://schemas.microsoft.com/office/drawing/2014/main" id="{A6C0CA75-2D6A-45D1-8021-828B3B90E1F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46800" y="2227580"/>
            <a:ext cx="914400" cy="914400"/>
          </a:xfrm>
          <a:prstGeom prst="rect">
            <a:avLst/>
          </a:prstGeom>
        </p:spPr>
      </p:pic>
      <p:pic>
        <p:nvPicPr>
          <p:cNvPr id="18" name="图形 17" descr="维恩图">
            <a:extLst>
              <a:ext uri="{FF2B5EF4-FFF2-40B4-BE49-F238E27FC236}">
                <a16:creationId xmlns:a16="http://schemas.microsoft.com/office/drawing/2014/main" id="{82F68FC5-D2E1-43B3-A999-BF89FF518F3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244080" y="2227580"/>
            <a:ext cx="914400" cy="914400"/>
          </a:xfrm>
          <a:prstGeom prst="rect">
            <a:avLst/>
          </a:prstGeom>
        </p:spPr>
      </p:pic>
      <p:pic>
        <p:nvPicPr>
          <p:cNvPr id="19" name="图形 18" descr="靶心">
            <a:extLst>
              <a:ext uri="{FF2B5EF4-FFF2-40B4-BE49-F238E27FC236}">
                <a16:creationId xmlns:a16="http://schemas.microsoft.com/office/drawing/2014/main" id="{FBC2834E-76CC-4857-8569-8F57A055806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341360" y="2227580"/>
            <a:ext cx="914400" cy="914400"/>
          </a:xfrm>
          <a:prstGeom prst="rect">
            <a:avLst/>
          </a:prstGeom>
        </p:spPr>
      </p:pic>
      <p:pic>
        <p:nvPicPr>
          <p:cNvPr id="20" name="图形 19" descr="目标">
            <a:extLst>
              <a:ext uri="{FF2B5EF4-FFF2-40B4-BE49-F238E27FC236}">
                <a16:creationId xmlns:a16="http://schemas.microsoft.com/office/drawing/2014/main" id="{A246288B-98CE-4169-9AEA-99FDE257D726}"/>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438640" y="2227580"/>
            <a:ext cx="914400" cy="914400"/>
          </a:xfrm>
          <a:prstGeom prst="rect">
            <a:avLst/>
          </a:prstGeom>
        </p:spPr>
      </p:pic>
      <p:pic>
        <p:nvPicPr>
          <p:cNvPr id="21" name="图形 20" descr="仪表">
            <a:extLst>
              <a:ext uri="{FF2B5EF4-FFF2-40B4-BE49-F238E27FC236}">
                <a16:creationId xmlns:a16="http://schemas.microsoft.com/office/drawing/2014/main" id="{9C1D0526-8076-4DB9-89DD-16AC21786D9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535920" y="2227580"/>
            <a:ext cx="914400" cy="914400"/>
          </a:xfrm>
          <a:prstGeom prst="rect">
            <a:avLst/>
          </a:prstGeom>
        </p:spPr>
      </p:pic>
      <p:pic>
        <p:nvPicPr>
          <p:cNvPr id="22" name="图形 21" descr="沙漏">
            <a:extLst>
              <a:ext uri="{FF2B5EF4-FFF2-40B4-BE49-F238E27FC236}">
                <a16:creationId xmlns:a16="http://schemas.microsoft.com/office/drawing/2014/main" id="{1BAC3ED4-768F-4771-8DC1-B6396061C6B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0400" y="3324860"/>
            <a:ext cx="914400" cy="914400"/>
          </a:xfrm>
          <a:prstGeom prst="rect">
            <a:avLst/>
          </a:prstGeom>
        </p:spPr>
      </p:pic>
      <p:pic>
        <p:nvPicPr>
          <p:cNvPr id="23" name="图形 22" descr="秒表">
            <a:extLst>
              <a:ext uri="{FF2B5EF4-FFF2-40B4-BE49-F238E27FC236}">
                <a16:creationId xmlns:a16="http://schemas.microsoft.com/office/drawing/2014/main" id="{914904CC-6101-4A1D-9F14-1B4B241E456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757680" y="3324860"/>
            <a:ext cx="914400" cy="914400"/>
          </a:xfrm>
          <a:prstGeom prst="rect">
            <a:avLst/>
          </a:prstGeom>
        </p:spPr>
      </p:pic>
      <p:pic>
        <p:nvPicPr>
          <p:cNvPr id="24" name="图形 23" descr="单级齿轮">
            <a:extLst>
              <a:ext uri="{FF2B5EF4-FFF2-40B4-BE49-F238E27FC236}">
                <a16:creationId xmlns:a16="http://schemas.microsoft.com/office/drawing/2014/main" id="{FD2920E1-1044-4A39-B263-24CB93D0896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854960" y="3324860"/>
            <a:ext cx="914400" cy="914400"/>
          </a:xfrm>
          <a:prstGeom prst="rect">
            <a:avLst/>
          </a:prstGeom>
        </p:spPr>
      </p:pic>
      <p:pic>
        <p:nvPicPr>
          <p:cNvPr id="25" name="图形 24" descr="齿轮">
            <a:extLst>
              <a:ext uri="{FF2B5EF4-FFF2-40B4-BE49-F238E27FC236}">
                <a16:creationId xmlns:a16="http://schemas.microsoft.com/office/drawing/2014/main" id="{BA4A1E7E-899E-4F78-8DEC-314C95376B4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52240" y="3324860"/>
            <a:ext cx="914400" cy="914400"/>
          </a:xfrm>
          <a:prstGeom prst="rect">
            <a:avLst/>
          </a:prstGeom>
        </p:spPr>
      </p:pic>
      <p:pic>
        <p:nvPicPr>
          <p:cNvPr id="26" name="图形 25" descr="带齿轮的头部">
            <a:extLst>
              <a:ext uri="{FF2B5EF4-FFF2-40B4-BE49-F238E27FC236}">
                <a16:creationId xmlns:a16="http://schemas.microsoft.com/office/drawing/2014/main" id="{D5E56541-2722-4853-8407-FBBF55009BDF}"/>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049520" y="3324860"/>
            <a:ext cx="914400" cy="914400"/>
          </a:xfrm>
          <a:prstGeom prst="rect">
            <a:avLst/>
          </a:prstGeom>
        </p:spPr>
      </p:pic>
      <p:pic>
        <p:nvPicPr>
          <p:cNvPr id="27" name="图形 26" descr="灯泡">
            <a:extLst>
              <a:ext uri="{FF2B5EF4-FFF2-40B4-BE49-F238E27FC236}">
                <a16:creationId xmlns:a16="http://schemas.microsoft.com/office/drawing/2014/main" id="{04E01DBF-B2D6-4FBC-AC19-6286FE2B19C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146800" y="3324860"/>
            <a:ext cx="914400" cy="914400"/>
          </a:xfrm>
          <a:prstGeom prst="rect">
            <a:avLst/>
          </a:prstGeom>
        </p:spPr>
      </p:pic>
      <p:pic>
        <p:nvPicPr>
          <p:cNvPr id="28" name="图形 27" descr="放大镜">
            <a:extLst>
              <a:ext uri="{FF2B5EF4-FFF2-40B4-BE49-F238E27FC236}">
                <a16:creationId xmlns:a16="http://schemas.microsoft.com/office/drawing/2014/main" id="{28E7357C-200C-4927-A413-2C4F70EFB15A}"/>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244080" y="3324860"/>
            <a:ext cx="914400" cy="914400"/>
          </a:xfrm>
          <a:prstGeom prst="rect">
            <a:avLst/>
          </a:prstGeom>
        </p:spPr>
      </p:pic>
      <p:pic>
        <p:nvPicPr>
          <p:cNvPr id="29" name="图形 28" descr="研究">
            <a:extLst>
              <a:ext uri="{FF2B5EF4-FFF2-40B4-BE49-F238E27FC236}">
                <a16:creationId xmlns:a16="http://schemas.microsoft.com/office/drawing/2014/main" id="{E18961F4-61A4-42F2-8594-FAC53EDC37BC}"/>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341360" y="3324860"/>
            <a:ext cx="914400" cy="914400"/>
          </a:xfrm>
          <a:prstGeom prst="rect">
            <a:avLst/>
          </a:prstGeom>
        </p:spPr>
      </p:pic>
      <p:pic>
        <p:nvPicPr>
          <p:cNvPr id="30" name="图形 29" descr="眼睛">
            <a:extLst>
              <a:ext uri="{FF2B5EF4-FFF2-40B4-BE49-F238E27FC236}">
                <a16:creationId xmlns:a16="http://schemas.microsoft.com/office/drawing/2014/main" id="{3385A22F-F44E-40D5-8B38-C24ADDE8FC36}"/>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438640" y="3324860"/>
            <a:ext cx="914400" cy="914400"/>
          </a:xfrm>
          <a:prstGeom prst="rect">
            <a:avLst/>
          </a:prstGeom>
        </p:spPr>
      </p:pic>
      <p:pic>
        <p:nvPicPr>
          <p:cNvPr id="31" name="图形 30" descr="剧本">
            <a:extLst>
              <a:ext uri="{FF2B5EF4-FFF2-40B4-BE49-F238E27FC236}">
                <a16:creationId xmlns:a16="http://schemas.microsoft.com/office/drawing/2014/main" id="{089EACBD-C757-4D40-BB94-971C7496F96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535920" y="3324860"/>
            <a:ext cx="914400" cy="914400"/>
          </a:xfrm>
          <a:prstGeom prst="rect">
            <a:avLst/>
          </a:prstGeom>
        </p:spPr>
      </p:pic>
      <p:pic>
        <p:nvPicPr>
          <p:cNvPr id="32" name="图形 31" descr="桌子">
            <a:extLst>
              <a:ext uri="{FF2B5EF4-FFF2-40B4-BE49-F238E27FC236}">
                <a16:creationId xmlns:a16="http://schemas.microsoft.com/office/drawing/2014/main" id="{453F3B9D-46BC-46B3-AB22-7E7D1F2DA26A}"/>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60400" y="4422140"/>
            <a:ext cx="914400" cy="914400"/>
          </a:xfrm>
          <a:prstGeom prst="rect">
            <a:avLst/>
          </a:prstGeom>
        </p:spPr>
      </p:pic>
      <p:pic>
        <p:nvPicPr>
          <p:cNvPr id="33" name="图形 32" descr="数据库">
            <a:extLst>
              <a:ext uri="{FF2B5EF4-FFF2-40B4-BE49-F238E27FC236}">
                <a16:creationId xmlns:a16="http://schemas.microsoft.com/office/drawing/2014/main" id="{FF60231F-7AE0-4CFB-9A80-9EA16E6BDC98}"/>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757680" y="4422140"/>
            <a:ext cx="914400" cy="914400"/>
          </a:xfrm>
          <a:prstGeom prst="rect">
            <a:avLst/>
          </a:prstGeom>
        </p:spPr>
      </p:pic>
      <p:pic>
        <p:nvPicPr>
          <p:cNvPr id="34" name="图形 33" descr="筛选">
            <a:extLst>
              <a:ext uri="{FF2B5EF4-FFF2-40B4-BE49-F238E27FC236}">
                <a16:creationId xmlns:a16="http://schemas.microsoft.com/office/drawing/2014/main" id="{049C0E9A-BC21-44E3-98CF-2191B7E8FE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854960" y="4422140"/>
            <a:ext cx="914400" cy="914400"/>
          </a:xfrm>
          <a:prstGeom prst="rect">
            <a:avLst/>
          </a:prstGeom>
        </p:spPr>
      </p:pic>
      <p:sp>
        <p:nvSpPr>
          <p:cNvPr id="35" name="文本框 34">
            <a:extLst>
              <a:ext uri="{FF2B5EF4-FFF2-40B4-BE49-F238E27FC236}">
                <a16:creationId xmlns:a16="http://schemas.microsoft.com/office/drawing/2014/main" id="{CEEF0435-12D0-465B-B2F6-93E9E570454B}"/>
              </a:ext>
            </a:extLst>
          </p:cNvPr>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数据分析类</a:t>
            </a:r>
          </a:p>
        </p:txBody>
      </p:sp>
    </p:spTree>
    <p:extLst>
      <p:ext uri="{BB962C8B-B14F-4D97-AF65-F5344CB8AC3E}">
        <p14:creationId xmlns:p14="http://schemas.microsoft.com/office/powerpoint/2010/main" val="215502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曲别针">
            <a:extLst>
              <a:ext uri="{FF2B5EF4-FFF2-40B4-BE49-F238E27FC236}">
                <a16:creationId xmlns:a16="http://schemas.microsoft.com/office/drawing/2014/main" id="{BBFB3304-399C-40B7-BA59-071CD32532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00" y="1130300"/>
            <a:ext cx="914400" cy="914400"/>
          </a:xfrm>
          <a:prstGeom prst="rect">
            <a:avLst/>
          </a:prstGeom>
        </p:spPr>
      </p:pic>
      <p:pic>
        <p:nvPicPr>
          <p:cNvPr id="5" name="图形 4" descr="订书机">
            <a:extLst>
              <a:ext uri="{FF2B5EF4-FFF2-40B4-BE49-F238E27FC236}">
                <a16:creationId xmlns:a16="http://schemas.microsoft.com/office/drawing/2014/main" id="{7D64909E-AACD-4C4C-9E0B-985E320D0A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680" y="1130300"/>
            <a:ext cx="914400" cy="914400"/>
          </a:xfrm>
          <a:prstGeom prst="rect">
            <a:avLst/>
          </a:prstGeom>
        </p:spPr>
      </p:pic>
      <p:pic>
        <p:nvPicPr>
          <p:cNvPr id="7" name="图形 6" descr="纸张">
            <a:extLst>
              <a:ext uri="{FF2B5EF4-FFF2-40B4-BE49-F238E27FC236}">
                <a16:creationId xmlns:a16="http://schemas.microsoft.com/office/drawing/2014/main" id="{230DBE92-EBA5-465B-AD32-568F26E08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4960" y="1130300"/>
            <a:ext cx="914400" cy="914400"/>
          </a:xfrm>
          <a:prstGeom prst="rect">
            <a:avLst/>
          </a:prstGeom>
        </p:spPr>
      </p:pic>
      <p:pic>
        <p:nvPicPr>
          <p:cNvPr id="9" name="图形 8" descr="文档">
            <a:extLst>
              <a:ext uri="{FF2B5EF4-FFF2-40B4-BE49-F238E27FC236}">
                <a16:creationId xmlns:a16="http://schemas.microsoft.com/office/drawing/2014/main" id="{00B64F97-688A-481C-86C2-6F6862893A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2240" y="1130300"/>
            <a:ext cx="914400" cy="914400"/>
          </a:xfrm>
          <a:prstGeom prst="rect">
            <a:avLst/>
          </a:prstGeom>
        </p:spPr>
      </p:pic>
      <p:pic>
        <p:nvPicPr>
          <p:cNvPr id="11" name="图形 10" descr="剪贴板">
            <a:extLst>
              <a:ext uri="{FF2B5EF4-FFF2-40B4-BE49-F238E27FC236}">
                <a16:creationId xmlns:a16="http://schemas.microsoft.com/office/drawing/2014/main" id="{C0AFABC6-3D7F-4653-9145-7094335923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9520" y="1130300"/>
            <a:ext cx="914400" cy="914400"/>
          </a:xfrm>
          <a:prstGeom prst="rect">
            <a:avLst/>
          </a:prstGeom>
        </p:spPr>
      </p:pic>
      <p:pic>
        <p:nvPicPr>
          <p:cNvPr id="13" name="图形 12" descr="文件夹">
            <a:extLst>
              <a:ext uri="{FF2B5EF4-FFF2-40B4-BE49-F238E27FC236}">
                <a16:creationId xmlns:a16="http://schemas.microsoft.com/office/drawing/2014/main" id="{43A99661-060C-4808-B7BE-209ED7A5C1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6800" y="1130300"/>
            <a:ext cx="914400" cy="914400"/>
          </a:xfrm>
          <a:prstGeom prst="rect">
            <a:avLst/>
          </a:prstGeom>
        </p:spPr>
      </p:pic>
      <p:pic>
        <p:nvPicPr>
          <p:cNvPr id="15" name="图形 14" descr="打开文件夹">
            <a:extLst>
              <a:ext uri="{FF2B5EF4-FFF2-40B4-BE49-F238E27FC236}">
                <a16:creationId xmlns:a16="http://schemas.microsoft.com/office/drawing/2014/main" id="{11240681-754C-4FAE-AC8F-6D2E11132D8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4080" y="1130300"/>
            <a:ext cx="914400" cy="914400"/>
          </a:xfrm>
          <a:prstGeom prst="rect">
            <a:avLst/>
          </a:prstGeom>
        </p:spPr>
      </p:pic>
      <p:pic>
        <p:nvPicPr>
          <p:cNvPr id="17" name="图形 16" descr="公文包">
            <a:extLst>
              <a:ext uri="{FF2B5EF4-FFF2-40B4-BE49-F238E27FC236}">
                <a16:creationId xmlns:a16="http://schemas.microsoft.com/office/drawing/2014/main" id="{8ECD62E0-3EC9-4D0A-85DC-BE2E19C15C1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41361" y="1130300"/>
            <a:ext cx="914400" cy="914400"/>
          </a:xfrm>
          <a:prstGeom prst="rect">
            <a:avLst/>
          </a:prstGeom>
        </p:spPr>
      </p:pic>
      <p:pic>
        <p:nvPicPr>
          <p:cNvPr id="19" name="图形 18" descr="员工徽章">
            <a:extLst>
              <a:ext uri="{FF2B5EF4-FFF2-40B4-BE49-F238E27FC236}">
                <a16:creationId xmlns:a16="http://schemas.microsoft.com/office/drawing/2014/main" id="{601752C0-A090-49A0-A104-2175865A4C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38639" y="1130300"/>
            <a:ext cx="914400" cy="914400"/>
          </a:xfrm>
          <a:prstGeom prst="rect">
            <a:avLst/>
          </a:prstGeom>
        </p:spPr>
      </p:pic>
      <p:pic>
        <p:nvPicPr>
          <p:cNvPr id="21" name="图形 20" descr="会议">
            <a:extLst>
              <a:ext uri="{FF2B5EF4-FFF2-40B4-BE49-F238E27FC236}">
                <a16:creationId xmlns:a16="http://schemas.microsoft.com/office/drawing/2014/main" id="{88B3CA3C-E768-4E70-A426-08B6E466EE6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35920" y="1130300"/>
            <a:ext cx="914400" cy="914400"/>
          </a:xfrm>
          <a:prstGeom prst="rect">
            <a:avLst/>
          </a:prstGeom>
        </p:spPr>
      </p:pic>
      <p:pic>
        <p:nvPicPr>
          <p:cNvPr id="23" name="图形 22" descr="会议室">
            <a:extLst>
              <a:ext uri="{FF2B5EF4-FFF2-40B4-BE49-F238E27FC236}">
                <a16:creationId xmlns:a16="http://schemas.microsoft.com/office/drawing/2014/main" id="{4C0993E9-0B6C-4534-830B-327071240E0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0400" y="2227580"/>
            <a:ext cx="914400" cy="914400"/>
          </a:xfrm>
          <a:prstGeom prst="rect">
            <a:avLst/>
          </a:prstGeom>
        </p:spPr>
      </p:pic>
      <p:pic>
        <p:nvPicPr>
          <p:cNvPr id="25" name="图形 24" descr="社交网络">
            <a:extLst>
              <a:ext uri="{FF2B5EF4-FFF2-40B4-BE49-F238E27FC236}">
                <a16:creationId xmlns:a16="http://schemas.microsoft.com/office/drawing/2014/main" id="{83226472-5347-4285-8C19-F40116578F0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57680" y="2227580"/>
            <a:ext cx="914400" cy="914400"/>
          </a:xfrm>
          <a:prstGeom prst="rect">
            <a:avLst/>
          </a:prstGeom>
        </p:spPr>
      </p:pic>
      <p:pic>
        <p:nvPicPr>
          <p:cNvPr id="27" name="图形 26" descr="用户网络">
            <a:extLst>
              <a:ext uri="{FF2B5EF4-FFF2-40B4-BE49-F238E27FC236}">
                <a16:creationId xmlns:a16="http://schemas.microsoft.com/office/drawing/2014/main" id="{1D5F4986-560D-410C-A552-155D9CBBFDC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54960" y="2227580"/>
            <a:ext cx="914400" cy="914400"/>
          </a:xfrm>
          <a:prstGeom prst="rect">
            <a:avLst/>
          </a:prstGeom>
        </p:spPr>
      </p:pic>
      <p:pic>
        <p:nvPicPr>
          <p:cNvPr id="29" name="图形 28" descr="业务增长 RTL">
            <a:extLst>
              <a:ext uri="{FF2B5EF4-FFF2-40B4-BE49-F238E27FC236}">
                <a16:creationId xmlns:a16="http://schemas.microsoft.com/office/drawing/2014/main" id="{060E2FA2-45EE-4853-AF9D-7BE8C172F10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52240" y="2227580"/>
            <a:ext cx="914400" cy="914400"/>
          </a:xfrm>
          <a:prstGeom prst="rect">
            <a:avLst/>
          </a:prstGeom>
        </p:spPr>
      </p:pic>
      <p:pic>
        <p:nvPicPr>
          <p:cNvPr id="31" name="图形 30" descr="业务增长">
            <a:extLst>
              <a:ext uri="{FF2B5EF4-FFF2-40B4-BE49-F238E27FC236}">
                <a16:creationId xmlns:a16="http://schemas.microsoft.com/office/drawing/2014/main" id="{AEA16AED-3A60-469C-99B3-7E664D5446B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049520" y="2227580"/>
            <a:ext cx="914400" cy="914400"/>
          </a:xfrm>
          <a:prstGeom prst="rect">
            <a:avLst/>
          </a:prstGeom>
        </p:spPr>
      </p:pic>
      <p:pic>
        <p:nvPicPr>
          <p:cNvPr id="33" name="图形 32" descr="有想法的人">
            <a:extLst>
              <a:ext uri="{FF2B5EF4-FFF2-40B4-BE49-F238E27FC236}">
                <a16:creationId xmlns:a16="http://schemas.microsoft.com/office/drawing/2014/main" id="{2CE3A995-2CBF-40AD-B47F-9C1EA6CDC2E6}"/>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46800" y="2227580"/>
            <a:ext cx="914400" cy="914400"/>
          </a:xfrm>
          <a:prstGeom prst="rect">
            <a:avLst/>
          </a:prstGeom>
        </p:spPr>
      </p:pic>
      <p:pic>
        <p:nvPicPr>
          <p:cNvPr id="35" name="图形 34" descr="问题 RTL">
            <a:extLst>
              <a:ext uri="{FF2B5EF4-FFF2-40B4-BE49-F238E27FC236}">
                <a16:creationId xmlns:a16="http://schemas.microsoft.com/office/drawing/2014/main" id="{C4FB6A9A-3F1C-44CC-AD24-1FA7E687BD5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244080" y="2227580"/>
            <a:ext cx="914400" cy="914400"/>
          </a:xfrm>
          <a:prstGeom prst="rect">
            <a:avLst/>
          </a:prstGeom>
        </p:spPr>
      </p:pic>
      <p:pic>
        <p:nvPicPr>
          <p:cNvPr id="37" name="图形 36" descr="问题">
            <a:extLst>
              <a:ext uri="{FF2B5EF4-FFF2-40B4-BE49-F238E27FC236}">
                <a16:creationId xmlns:a16="http://schemas.microsoft.com/office/drawing/2014/main" id="{C537FEE3-2639-4359-BAA8-4D8834186B5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341361" y="2227580"/>
            <a:ext cx="914400" cy="914400"/>
          </a:xfrm>
          <a:prstGeom prst="rect">
            <a:avLst/>
          </a:prstGeom>
        </p:spPr>
      </p:pic>
      <p:pic>
        <p:nvPicPr>
          <p:cNvPr id="39" name="图形 38" descr="目标受众">
            <a:extLst>
              <a:ext uri="{FF2B5EF4-FFF2-40B4-BE49-F238E27FC236}">
                <a16:creationId xmlns:a16="http://schemas.microsoft.com/office/drawing/2014/main" id="{CB0E8F32-D588-475F-A402-2DAD8EB71DD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438639" y="2227580"/>
            <a:ext cx="914400" cy="914400"/>
          </a:xfrm>
          <a:prstGeom prst="rect">
            <a:avLst/>
          </a:prstGeom>
        </p:spPr>
      </p:pic>
      <p:pic>
        <p:nvPicPr>
          <p:cNvPr id="41" name="图形 40" descr="集体讨论">
            <a:extLst>
              <a:ext uri="{FF2B5EF4-FFF2-40B4-BE49-F238E27FC236}">
                <a16:creationId xmlns:a16="http://schemas.microsoft.com/office/drawing/2014/main" id="{634EECA0-1D61-4574-8502-647DFB3E5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535920" y="2227580"/>
            <a:ext cx="914400" cy="914400"/>
          </a:xfrm>
          <a:prstGeom prst="rect">
            <a:avLst/>
          </a:prstGeom>
        </p:spPr>
      </p:pic>
      <p:pic>
        <p:nvPicPr>
          <p:cNvPr id="43" name="图形 42" descr="客户评价 RTL">
            <a:extLst>
              <a:ext uri="{FF2B5EF4-FFF2-40B4-BE49-F238E27FC236}">
                <a16:creationId xmlns:a16="http://schemas.microsoft.com/office/drawing/2014/main" id="{AE86C7A8-2AA2-4090-8E5D-65B97018A79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0400" y="3324860"/>
            <a:ext cx="914400" cy="914400"/>
          </a:xfrm>
          <a:prstGeom prst="rect">
            <a:avLst/>
          </a:prstGeom>
        </p:spPr>
      </p:pic>
      <p:pic>
        <p:nvPicPr>
          <p:cNvPr id="45" name="图形 44" descr="客户审核">
            <a:extLst>
              <a:ext uri="{FF2B5EF4-FFF2-40B4-BE49-F238E27FC236}">
                <a16:creationId xmlns:a16="http://schemas.microsoft.com/office/drawing/2014/main" id="{CDC9488D-A2F6-437D-97ED-83072E61B12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757680" y="3324860"/>
            <a:ext cx="914400" cy="914400"/>
          </a:xfrm>
          <a:prstGeom prst="rect">
            <a:avLst/>
          </a:prstGeom>
        </p:spPr>
      </p:pic>
      <p:pic>
        <p:nvPicPr>
          <p:cNvPr id="47" name="图形 46" descr="连接">
            <a:extLst>
              <a:ext uri="{FF2B5EF4-FFF2-40B4-BE49-F238E27FC236}">
                <a16:creationId xmlns:a16="http://schemas.microsoft.com/office/drawing/2014/main" id="{7BC4782E-208C-4B1A-8C0D-2AFB70E7CFA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854960" y="3324860"/>
            <a:ext cx="914400" cy="914400"/>
          </a:xfrm>
          <a:prstGeom prst="rect">
            <a:avLst/>
          </a:prstGeom>
        </p:spPr>
      </p:pic>
      <p:pic>
        <p:nvPicPr>
          <p:cNvPr id="49" name="图形 48" descr="握手">
            <a:extLst>
              <a:ext uri="{FF2B5EF4-FFF2-40B4-BE49-F238E27FC236}">
                <a16:creationId xmlns:a16="http://schemas.microsoft.com/office/drawing/2014/main" id="{E22294C1-325D-442F-9968-D75700D33E9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52240" y="3324860"/>
            <a:ext cx="914400" cy="914400"/>
          </a:xfrm>
          <a:prstGeom prst="rect">
            <a:avLst/>
          </a:prstGeom>
        </p:spPr>
      </p:pic>
      <p:pic>
        <p:nvPicPr>
          <p:cNvPr id="51" name="图形 50" descr="层次结构">
            <a:extLst>
              <a:ext uri="{FF2B5EF4-FFF2-40B4-BE49-F238E27FC236}">
                <a16:creationId xmlns:a16="http://schemas.microsoft.com/office/drawing/2014/main" id="{9C2EC6AA-1E27-4E21-B9C8-31E948FB792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049520" y="3324860"/>
            <a:ext cx="914400" cy="914400"/>
          </a:xfrm>
          <a:prstGeom prst="rect">
            <a:avLst/>
          </a:prstGeom>
        </p:spPr>
      </p:pic>
      <p:pic>
        <p:nvPicPr>
          <p:cNvPr id="53" name="图形 52" descr="流程图">
            <a:extLst>
              <a:ext uri="{FF2B5EF4-FFF2-40B4-BE49-F238E27FC236}">
                <a16:creationId xmlns:a16="http://schemas.microsoft.com/office/drawing/2014/main" id="{D78B95A6-890D-4C1C-B4B9-CEF35C92622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146800" y="3324860"/>
            <a:ext cx="914400" cy="914400"/>
          </a:xfrm>
          <a:prstGeom prst="rect">
            <a:avLst/>
          </a:prstGeom>
        </p:spPr>
      </p:pic>
      <p:pic>
        <p:nvPicPr>
          <p:cNvPr id="55" name="图形 54" descr="翻页日历">
            <a:extLst>
              <a:ext uri="{FF2B5EF4-FFF2-40B4-BE49-F238E27FC236}">
                <a16:creationId xmlns:a16="http://schemas.microsoft.com/office/drawing/2014/main" id="{5B796000-0A00-40E4-9133-70C0238C296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244080" y="3324860"/>
            <a:ext cx="914400" cy="914400"/>
          </a:xfrm>
          <a:prstGeom prst="rect">
            <a:avLst/>
          </a:prstGeom>
        </p:spPr>
      </p:pic>
      <p:pic>
        <p:nvPicPr>
          <p:cNvPr id="57" name="图形 56" descr="日历">
            <a:extLst>
              <a:ext uri="{FF2B5EF4-FFF2-40B4-BE49-F238E27FC236}">
                <a16:creationId xmlns:a16="http://schemas.microsoft.com/office/drawing/2014/main" id="{CDADEAB1-458A-4FCB-8073-9E8CFA33BF7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341361" y="3324860"/>
            <a:ext cx="914400" cy="914400"/>
          </a:xfrm>
          <a:prstGeom prst="rect">
            <a:avLst/>
          </a:prstGeom>
        </p:spPr>
      </p:pic>
      <p:pic>
        <p:nvPicPr>
          <p:cNvPr id="59" name="图形 58" descr="月历">
            <a:extLst>
              <a:ext uri="{FF2B5EF4-FFF2-40B4-BE49-F238E27FC236}">
                <a16:creationId xmlns:a16="http://schemas.microsoft.com/office/drawing/2014/main" id="{83889787-8EF4-4DB1-9FDD-16E7E3BEB46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438639" y="3324860"/>
            <a:ext cx="914400" cy="914400"/>
          </a:xfrm>
          <a:prstGeom prst="rect">
            <a:avLst/>
          </a:prstGeom>
        </p:spPr>
      </p:pic>
      <p:pic>
        <p:nvPicPr>
          <p:cNvPr id="61" name="图形 60" descr="清单">
            <a:extLst>
              <a:ext uri="{FF2B5EF4-FFF2-40B4-BE49-F238E27FC236}">
                <a16:creationId xmlns:a16="http://schemas.microsoft.com/office/drawing/2014/main" id="{95F329A8-BCD3-40D4-9BC4-C1DD81E2B57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535920" y="3324860"/>
            <a:ext cx="914400" cy="914400"/>
          </a:xfrm>
          <a:prstGeom prst="rect">
            <a:avLst/>
          </a:prstGeom>
        </p:spPr>
      </p:pic>
      <p:pic>
        <p:nvPicPr>
          <p:cNvPr id="63" name="图形 62" descr="清单 RTL">
            <a:extLst>
              <a:ext uri="{FF2B5EF4-FFF2-40B4-BE49-F238E27FC236}">
                <a16:creationId xmlns:a16="http://schemas.microsoft.com/office/drawing/2014/main" id="{942A8B25-8ECB-4E11-8D2A-8FD22547563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60400" y="4422140"/>
            <a:ext cx="914400" cy="914400"/>
          </a:xfrm>
          <a:prstGeom prst="rect">
            <a:avLst/>
          </a:prstGeom>
        </p:spPr>
      </p:pic>
      <p:pic>
        <p:nvPicPr>
          <p:cNvPr id="65" name="图形 64" descr="合同">
            <a:extLst>
              <a:ext uri="{FF2B5EF4-FFF2-40B4-BE49-F238E27FC236}">
                <a16:creationId xmlns:a16="http://schemas.microsoft.com/office/drawing/2014/main" id="{502D8607-315A-43D5-989A-9E29DADBA0B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757680" y="4422140"/>
            <a:ext cx="914400" cy="914400"/>
          </a:xfrm>
          <a:prstGeom prst="rect">
            <a:avLst/>
          </a:prstGeom>
        </p:spPr>
      </p:pic>
      <p:pic>
        <p:nvPicPr>
          <p:cNvPr id="67" name="图形 66" descr="合同 RTL">
            <a:extLst>
              <a:ext uri="{FF2B5EF4-FFF2-40B4-BE49-F238E27FC236}">
                <a16:creationId xmlns:a16="http://schemas.microsoft.com/office/drawing/2014/main" id="{2C4B6B35-68C3-4DA0-8922-DB9C55C41787}"/>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854960" y="4422140"/>
            <a:ext cx="914400" cy="914400"/>
          </a:xfrm>
          <a:prstGeom prst="rect">
            <a:avLst/>
          </a:prstGeom>
        </p:spPr>
      </p:pic>
      <p:pic>
        <p:nvPicPr>
          <p:cNvPr id="69" name="图形 68" descr="广告">
            <a:extLst>
              <a:ext uri="{FF2B5EF4-FFF2-40B4-BE49-F238E27FC236}">
                <a16:creationId xmlns:a16="http://schemas.microsoft.com/office/drawing/2014/main" id="{1952018E-A45E-426B-92A7-E0F3145C1758}"/>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3952240" y="4422140"/>
            <a:ext cx="914400" cy="914400"/>
          </a:xfrm>
          <a:prstGeom prst="rect">
            <a:avLst/>
          </a:prstGeom>
        </p:spPr>
      </p:pic>
      <p:pic>
        <p:nvPicPr>
          <p:cNvPr id="71" name="图形 70" descr="媒体演示文稿">
            <a:extLst>
              <a:ext uri="{FF2B5EF4-FFF2-40B4-BE49-F238E27FC236}">
                <a16:creationId xmlns:a16="http://schemas.microsoft.com/office/drawing/2014/main" id="{B82EAC25-6080-46B0-9EF1-28AEFAB6A84D}"/>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5049520" y="4422140"/>
            <a:ext cx="914400" cy="914400"/>
          </a:xfrm>
          <a:prstGeom prst="rect">
            <a:avLst/>
          </a:prstGeom>
        </p:spPr>
      </p:pic>
      <p:pic>
        <p:nvPicPr>
          <p:cNvPr id="73" name="图形 72" descr="组织结构图演示文稿">
            <a:extLst>
              <a:ext uri="{FF2B5EF4-FFF2-40B4-BE49-F238E27FC236}">
                <a16:creationId xmlns:a16="http://schemas.microsoft.com/office/drawing/2014/main" id="{46F8B424-AD57-462F-8134-8B40BA84F7E4}"/>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6146800" y="4422140"/>
            <a:ext cx="914400" cy="914400"/>
          </a:xfrm>
          <a:prstGeom prst="rect">
            <a:avLst/>
          </a:prstGeom>
        </p:spPr>
      </p:pic>
      <p:pic>
        <p:nvPicPr>
          <p:cNvPr id="75" name="图形 74" descr="清单演示文稿 RTL">
            <a:extLst>
              <a:ext uri="{FF2B5EF4-FFF2-40B4-BE49-F238E27FC236}">
                <a16:creationId xmlns:a16="http://schemas.microsoft.com/office/drawing/2014/main" id="{4000135B-2C36-42D3-BE00-191B4AD15226}"/>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7244080" y="4422140"/>
            <a:ext cx="914400" cy="914400"/>
          </a:xfrm>
          <a:prstGeom prst="rect">
            <a:avLst/>
          </a:prstGeom>
        </p:spPr>
      </p:pic>
      <p:pic>
        <p:nvPicPr>
          <p:cNvPr id="77" name="图形 76" descr="清单演示文稿">
            <a:extLst>
              <a:ext uri="{FF2B5EF4-FFF2-40B4-BE49-F238E27FC236}">
                <a16:creationId xmlns:a16="http://schemas.microsoft.com/office/drawing/2014/main" id="{6EF24031-E2FA-452B-BB8A-B1E1962AE65B}"/>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8341361" y="4422140"/>
            <a:ext cx="914400" cy="914400"/>
          </a:xfrm>
          <a:prstGeom prst="rect">
            <a:avLst/>
          </a:prstGeom>
        </p:spPr>
      </p:pic>
      <p:pic>
        <p:nvPicPr>
          <p:cNvPr id="79" name="图形 78" descr="列表 RTL">
            <a:extLst>
              <a:ext uri="{FF2B5EF4-FFF2-40B4-BE49-F238E27FC236}">
                <a16:creationId xmlns:a16="http://schemas.microsoft.com/office/drawing/2014/main" id="{03C259B5-12D1-4014-8C30-34002DE39910}"/>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438639" y="4422140"/>
            <a:ext cx="914400" cy="914400"/>
          </a:xfrm>
          <a:prstGeom prst="rect">
            <a:avLst/>
          </a:prstGeom>
        </p:spPr>
      </p:pic>
      <p:pic>
        <p:nvPicPr>
          <p:cNvPr id="81" name="图形 80" descr="列表">
            <a:extLst>
              <a:ext uri="{FF2B5EF4-FFF2-40B4-BE49-F238E27FC236}">
                <a16:creationId xmlns:a16="http://schemas.microsoft.com/office/drawing/2014/main" id="{25A68E40-2C39-497A-8538-CC45B642566C}"/>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0535920" y="4422140"/>
            <a:ext cx="914400" cy="914400"/>
          </a:xfrm>
          <a:prstGeom prst="rect">
            <a:avLst/>
          </a:prstGeom>
        </p:spPr>
      </p:pic>
      <p:sp>
        <p:nvSpPr>
          <p:cNvPr id="82" name="文本框 81">
            <a:extLst>
              <a:ext uri="{FF2B5EF4-FFF2-40B4-BE49-F238E27FC236}">
                <a16:creationId xmlns:a16="http://schemas.microsoft.com/office/drawing/2014/main" id="{C4A5CB09-B40A-4F60-A21D-D8441EC852E8}"/>
              </a:ext>
            </a:extLst>
          </p:cNvPr>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商业类</a:t>
            </a:r>
          </a:p>
        </p:txBody>
      </p:sp>
    </p:spTree>
    <p:extLst>
      <p:ext uri="{BB962C8B-B14F-4D97-AF65-F5344CB8AC3E}">
        <p14:creationId xmlns:p14="http://schemas.microsoft.com/office/powerpoint/2010/main" val="2472656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141B9-AD4C-AD2D-8418-C97A9B2C3AE3}"/>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873CEAED-8EF3-3F1A-23B5-B8EB5AA4794A}"/>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4C6ADA25-7BE6-F5BB-7760-66A7A986EE44}"/>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6D540315-40AD-D30F-3AE6-85ABAF24ECAD}"/>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Social Background</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4F22E715-311C-92B3-35FC-617672E8980E}"/>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97ACCCB8-223A-5D81-54F7-4FC6858873DA}"/>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9D06BB5-6ECD-FD37-1DDC-713CC4D0F55B}"/>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CDFD3441-45A7-6425-C597-67268B46C411}"/>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AD9FE06C-D9C9-8A66-DE0E-6DE2C975E50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48FC9DB-D747-3E3E-4B7A-47905E480CCF}"/>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2" name="任意多边形: 形状 1">
            <a:extLst>
              <a:ext uri="{FF2B5EF4-FFF2-40B4-BE49-F238E27FC236}">
                <a16:creationId xmlns:a16="http://schemas.microsoft.com/office/drawing/2014/main" id="{3DEC47F7-166E-BC7D-1081-403A1450B65F}"/>
              </a:ext>
            </a:extLst>
          </p:cNvPr>
          <p:cNvSpPr/>
          <p:nvPr/>
        </p:nvSpPr>
        <p:spPr>
          <a:xfrm>
            <a:off x="713740"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5" name="文本框 4">
            <a:extLst>
              <a:ext uri="{FF2B5EF4-FFF2-40B4-BE49-F238E27FC236}">
                <a16:creationId xmlns:a16="http://schemas.microsoft.com/office/drawing/2014/main" id="{37F9234E-E74A-0DA8-356C-4C542DB03B08}"/>
              </a:ext>
            </a:extLst>
          </p:cNvPr>
          <p:cNvSpPr txBox="1"/>
          <p:nvPr/>
        </p:nvSpPr>
        <p:spPr>
          <a:xfrm>
            <a:off x="1165860" y="2839691"/>
            <a:ext cx="2425700" cy="1393779"/>
          </a:xfrm>
          <a:prstGeom prst="rect">
            <a:avLst/>
          </a:prstGeom>
          <a:noFill/>
        </p:spPr>
        <p:txBody>
          <a:bodyPr wrap="square">
            <a:spAutoFit/>
          </a:bodyPr>
          <a:lstStyle/>
          <a:p>
            <a:pPr algn="ctr">
              <a:lnSpc>
                <a:spcPct val="120000"/>
              </a:lnSpc>
            </a:pPr>
            <a:r>
              <a:rPr lang="en-US" altLang="zh-CN" dirty="0">
                <a:latin typeface="+mn-ea"/>
              </a:rPr>
              <a:t>We are living in a society with highly developed Internet technology</a:t>
            </a:r>
          </a:p>
        </p:txBody>
      </p:sp>
      <p:sp>
        <p:nvSpPr>
          <p:cNvPr id="6" name="矩形: 圆角 5">
            <a:extLst>
              <a:ext uri="{FF2B5EF4-FFF2-40B4-BE49-F238E27FC236}">
                <a16:creationId xmlns:a16="http://schemas.microsoft.com/office/drawing/2014/main" id="{204F37E6-50D0-8608-F50B-66503BE9420C}"/>
              </a:ext>
            </a:extLst>
          </p:cNvPr>
          <p:cNvSpPr>
            <a:spLocks/>
          </p:cNvSpPr>
          <p:nvPr/>
        </p:nvSpPr>
        <p:spPr>
          <a:xfrm>
            <a:off x="1165860" y="2064377"/>
            <a:ext cx="2425700"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 name="文本框 6">
            <a:extLst>
              <a:ext uri="{FF2B5EF4-FFF2-40B4-BE49-F238E27FC236}">
                <a16:creationId xmlns:a16="http://schemas.microsoft.com/office/drawing/2014/main" id="{95414E37-CC32-4C69-476C-B4257167D40B}"/>
              </a:ext>
            </a:extLst>
          </p:cNvPr>
          <p:cNvSpPr txBox="1"/>
          <p:nvPr/>
        </p:nvSpPr>
        <p:spPr>
          <a:xfrm>
            <a:off x="1165860" y="2161431"/>
            <a:ext cx="2425700" cy="338554"/>
          </a:xfrm>
          <a:prstGeom prst="rect">
            <a:avLst/>
          </a:prstGeom>
          <a:noFill/>
        </p:spPr>
        <p:txBody>
          <a:bodyPr wrap="square" rtlCol="0">
            <a:spAutoFit/>
          </a:bodyPr>
          <a:lstStyle/>
          <a:p>
            <a:pPr algn="ctr"/>
            <a:r>
              <a:rPr lang="en-US" altLang="zh-CN" sz="1600" b="1" dirty="0">
                <a:latin typeface="+mj-ea"/>
                <a:ea typeface="+mj-ea"/>
              </a:rPr>
              <a:t>Internet</a:t>
            </a:r>
            <a:r>
              <a:rPr lang="zh-CN" altLang="en-US" sz="1600" b="1" dirty="0">
                <a:latin typeface="+mj-ea"/>
                <a:ea typeface="+mj-ea"/>
              </a:rPr>
              <a:t> </a:t>
            </a:r>
            <a:r>
              <a:rPr lang="en-US" altLang="zh-CN" sz="1600" b="1" dirty="0">
                <a:latin typeface="+mj-ea"/>
                <a:ea typeface="+mj-ea"/>
              </a:rPr>
              <a:t>Technology</a:t>
            </a:r>
            <a:endParaRPr lang="zh-CN" altLang="en-US" sz="1600" b="1" dirty="0">
              <a:latin typeface="+mj-ea"/>
              <a:ea typeface="+mj-ea"/>
            </a:endParaRPr>
          </a:p>
        </p:txBody>
      </p:sp>
      <p:sp>
        <p:nvSpPr>
          <p:cNvPr id="20" name="任意多边形: 形状 19">
            <a:extLst>
              <a:ext uri="{FF2B5EF4-FFF2-40B4-BE49-F238E27FC236}">
                <a16:creationId xmlns:a16="http://schemas.microsoft.com/office/drawing/2014/main" id="{CA526442-C58D-15EB-B413-49D272227973}"/>
              </a:ext>
            </a:extLst>
          </p:cNvPr>
          <p:cNvSpPr/>
          <p:nvPr/>
        </p:nvSpPr>
        <p:spPr>
          <a:xfrm>
            <a:off x="8148319"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21" name="文本框 20">
            <a:extLst>
              <a:ext uri="{FF2B5EF4-FFF2-40B4-BE49-F238E27FC236}">
                <a16:creationId xmlns:a16="http://schemas.microsoft.com/office/drawing/2014/main" id="{86DBCB45-73AF-27C9-6BD6-D572DB227325}"/>
              </a:ext>
            </a:extLst>
          </p:cNvPr>
          <p:cNvSpPr txBox="1"/>
          <p:nvPr/>
        </p:nvSpPr>
        <p:spPr>
          <a:xfrm>
            <a:off x="8600439" y="2839691"/>
            <a:ext cx="2425700" cy="1727974"/>
          </a:xfrm>
          <a:prstGeom prst="rect">
            <a:avLst/>
          </a:prstGeom>
          <a:noFill/>
        </p:spPr>
        <p:txBody>
          <a:bodyPr wrap="square">
            <a:spAutoFit/>
          </a:bodyPr>
          <a:lstStyle/>
          <a:p>
            <a:pPr algn="ctr">
              <a:lnSpc>
                <a:spcPct val="120000"/>
              </a:lnSpc>
            </a:pPr>
            <a:r>
              <a:rPr lang="en-US" altLang="zh-CN" dirty="0">
                <a:latin typeface="+mn-ea"/>
              </a:rPr>
              <a:t>Rumors,</a:t>
            </a:r>
          </a:p>
          <a:p>
            <a:pPr algn="ctr">
              <a:lnSpc>
                <a:spcPct val="120000"/>
              </a:lnSpc>
            </a:pPr>
            <a:r>
              <a:rPr lang="en-US" altLang="zh-CN" dirty="0">
                <a:latin typeface="+mn-ea"/>
              </a:rPr>
              <a:t>Cyberbullying,</a:t>
            </a:r>
          </a:p>
          <a:p>
            <a:pPr algn="ctr">
              <a:lnSpc>
                <a:spcPct val="120000"/>
              </a:lnSpc>
            </a:pPr>
            <a:r>
              <a:rPr lang="en-US" altLang="zh-CN" dirty="0">
                <a:latin typeface="+mn-ea"/>
              </a:rPr>
              <a:t>Pornography,</a:t>
            </a:r>
          </a:p>
          <a:p>
            <a:pPr algn="ctr">
              <a:lnSpc>
                <a:spcPct val="120000"/>
              </a:lnSpc>
            </a:pPr>
            <a:r>
              <a:rPr lang="en-US" altLang="zh-CN" dirty="0">
                <a:latin typeface="+mn-ea"/>
              </a:rPr>
              <a:t>Racism</a:t>
            </a:r>
          </a:p>
          <a:p>
            <a:pPr algn="ctr">
              <a:lnSpc>
                <a:spcPct val="120000"/>
              </a:lnSpc>
            </a:pPr>
            <a:r>
              <a:rPr lang="en-US" altLang="zh-CN" dirty="0">
                <a:latin typeface="+mn-ea"/>
              </a:rPr>
              <a:t>etc.</a:t>
            </a:r>
          </a:p>
        </p:txBody>
      </p:sp>
      <p:sp>
        <p:nvSpPr>
          <p:cNvPr id="22" name="矩形: 圆角 21">
            <a:extLst>
              <a:ext uri="{FF2B5EF4-FFF2-40B4-BE49-F238E27FC236}">
                <a16:creationId xmlns:a16="http://schemas.microsoft.com/office/drawing/2014/main" id="{14980638-D0FF-4267-1146-F7DF287A2185}"/>
              </a:ext>
            </a:extLst>
          </p:cNvPr>
          <p:cNvSpPr>
            <a:spLocks/>
          </p:cNvSpPr>
          <p:nvPr/>
        </p:nvSpPr>
        <p:spPr>
          <a:xfrm>
            <a:off x="8600439" y="2064377"/>
            <a:ext cx="2425700"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23" name="文本框 22">
            <a:extLst>
              <a:ext uri="{FF2B5EF4-FFF2-40B4-BE49-F238E27FC236}">
                <a16:creationId xmlns:a16="http://schemas.microsoft.com/office/drawing/2014/main" id="{7A76C095-4E35-6A4C-140F-A034C83D91CD}"/>
              </a:ext>
            </a:extLst>
          </p:cNvPr>
          <p:cNvSpPr txBox="1"/>
          <p:nvPr/>
        </p:nvSpPr>
        <p:spPr>
          <a:xfrm>
            <a:off x="8600439" y="2161431"/>
            <a:ext cx="2425700" cy="338554"/>
          </a:xfrm>
          <a:prstGeom prst="rect">
            <a:avLst/>
          </a:prstGeom>
          <a:noFill/>
        </p:spPr>
        <p:txBody>
          <a:bodyPr wrap="square" rtlCol="0">
            <a:spAutoFit/>
          </a:bodyPr>
          <a:lstStyle/>
          <a:p>
            <a:pPr algn="ctr"/>
            <a:r>
              <a:rPr lang="en-US" altLang="zh-CN" sz="1600" b="1" dirty="0">
                <a:latin typeface="+mj-ea"/>
                <a:ea typeface="+mj-ea"/>
              </a:rPr>
              <a:t>Social Problems</a:t>
            </a:r>
            <a:endParaRPr lang="zh-CN" altLang="en-US" sz="1600" b="1" dirty="0">
              <a:latin typeface="+mj-ea"/>
              <a:ea typeface="+mj-ea"/>
            </a:endParaRPr>
          </a:p>
        </p:txBody>
      </p:sp>
      <p:sp>
        <p:nvSpPr>
          <p:cNvPr id="24" name="任意多边形: 形状 23">
            <a:extLst>
              <a:ext uri="{FF2B5EF4-FFF2-40B4-BE49-F238E27FC236}">
                <a16:creationId xmlns:a16="http://schemas.microsoft.com/office/drawing/2014/main" id="{E4D3A38E-6CD4-E154-2EE1-A340981848C6}"/>
              </a:ext>
            </a:extLst>
          </p:cNvPr>
          <p:cNvSpPr/>
          <p:nvPr/>
        </p:nvSpPr>
        <p:spPr>
          <a:xfrm>
            <a:off x="4491738"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25" name="文本框 24">
            <a:extLst>
              <a:ext uri="{FF2B5EF4-FFF2-40B4-BE49-F238E27FC236}">
                <a16:creationId xmlns:a16="http://schemas.microsoft.com/office/drawing/2014/main" id="{4DB9ED40-EF6E-9A30-AD90-ED29925BF069}"/>
              </a:ext>
            </a:extLst>
          </p:cNvPr>
          <p:cNvSpPr txBox="1"/>
          <p:nvPr/>
        </p:nvSpPr>
        <p:spPr>
          <a:xfrm>
            <a:off x="4943858" y="2839691"/>
            <a:ext cx="2425700" cy="2060372"/>
          </a:xfrm>
          <a:prstGeom prst="rect">
            <a:avLst/>
          </a:prstGeom>
          <a:noFill/>
        </p:spPr>
        <p:txBody>
          <a:bodyPr wrap="square">
            <a:spAutoFit/>
          </a:bodyPr>
          <a:lstStyle/>
          <a:p>
            <a:pPr algn="ctr">
              <a:lnSpc>
                <a:spcPct val="120000"/>
              </a:lnSpc>
            </a:pPr>
            <a:r>
              <a:rPr lang="en-US" altLang="zh-CN" dirty="0">
                <a:latin typeface="+mn-ea"/>
              </a:rPr>
              <a:t>We can obtain, publish and spread different kinds of information between races, regions and countries</a:t>
            </a:r>
          </a:p>
        </p:txBody>
      </p:sp>
      <p:sp>
        <p:nvSpPr>
          <p:cNvPr id="26" name="矩形: 圆角 25">
            <a:extLst>
              <a:ext uri="{FF2B5EF4-FFF2-40B4-BE49-F238E27FC236}">
                <a16:creationId xmlns:a16="http://schemas.microsoft.com/office/drawing/2014/main" id="{6FDFB3B1-EDF6-BB35-D76A-2F75B26F5211}"/>
              </a:ext>
            </a:extLst>
          </p:cNvPr>
          <p:cNvSpPr>
            <a:spLocks/>
          </p:cNvSpPr>
          <p:nvPr/>
        </p:nvSpPr>
        <p:spPr>
          <a:xfrm>
            <a:off x="4943858" y="2064377"/>
            <a:ext cx="2425700"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27" name="文本框 26">
            <a:extLst>
              <a:ext uri="{FF2B5EF4-FFF2-40B4-BE49-F238E27FC236}">
                <a16:creationId xmlns:a16="http://schemas.microsoft.com/office/drawing/2014/main" id="{BD105582-ADAB-52AE-008B-DB4AA2C19495}"/>
              </a:ext>
            </a:extLst>
          </p:cNvPr>
          <p:cNvSpPr txBox="1"/>
          <p:nvPr/>
        </p:nvSpPr>
        <p:spPr>
          <a:xfrm>
            <a:off x="4943858" y="2161431"/>
            <a:ext cx="2425700" cy="338554"/>
          </a:xfrm>
          <a:prstGeom prst="rect">
            <a:avLst/>
          </a:prstGeom>
          <a:noFill/>
        </p:spPr>
        <p:txBody>
          <a:bodyPr wrap="square" rtlCol="0">
            <a:spAutoFit/>
          </a:bodyPr>
          <a:lstStyle/>
          <a:p>
            <a:pPr algn="ctr"/>
            <a:r>
              <a:rPr lang="en-US" altLang="zh-CN" sz="1600" b="1" dirty="0">
                <a:latin typeface="+mj-ea"/>
                <a:ea typeface="+mj-ea"/>
              </a:rPr>
              <a:t>Freedom</a:t>
            </a:r>
            <a:endParaRPr lang="zh-CN" altLang="en-US" sz="1600" b="1" dirty="0">
              <a:latin typeface="+mj-ea"/>
              <a:ea typeface="+mj-ea"/>
            </a:endParaRPr>
          </a:p>
        </p:txBody>
      </p:sp>
    </p:spTree>
    <p:extLst>
      <p:ext uri="{BB962C8B-B14F-4D97-AF65-F5344CB8AC3E}">
        <p14:creationId xmlns:p14="http://schemas.microsoft.com/office/powerpoint/2010/main" val="381426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计算机">
            <a:extLst>
              <a:ext uri="{FF2B5EF4-FFF2-40B4-BE49-F238E27FC236}">
                <a16:creationId xmlns:a16="http://schemas.microsoft.com/office/drawing/2014/main" id="{4B3C953C-EB17-41F6-ADD0-A925E0275B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00" y="1130300"/>
            <a:ext cx="914400" cy="914400"/>
          </a:xfrm>
          <a:prstGeom prst="rect">
            <a:avLst/>
          </a:prstGeom>
        </p:spPr>
      </p:pic>
      <p:pic>
        <p:nvPicPr>
          <p:cNvPr id="5" name="图形 4" descr="笔记本电脑">
            <a:extLst>
              <a:ext uri="{FF2B5EF4-FFF2-40B4-BE49-F238E27FC236}">
                <a16:creationId xmlns:a16="http://schemas.microsoft.com/office/drawing/2014/main" id="{31818BD0-0AD9-4B5F-AAA8-51C07A917A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680" y="1130300"/>
            <a:ext cx="914400" cy="914400"/>
          </a:xfrm>
          <a:prstGeom prst="rect">
            <a:avLst/>
          </a:prstGeom>
        </p:spPr>
      </p:pic>
      <p:pic>
        <p:nvPicPr>
          <p:cNvPr id="7" name="图形 6" descr="Internet">
            <a:extLst>
              <a:ext uri="{FF2B5EF4-FFF2-40B4-BE49-F238E27FC236}">
                <a16:creationId xmlns:a16="http://schemas.microsoft.com/office/drawing/2014/main" id="{5E55F5C6-6D78-4C21-B3B5-46DB360C70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4960" y="1130300"/>
            <a:ext cx="914400" cy="914400"/>
          </a:xfrm>
          <a:prstGeom prst="rect">
            <a:avLst/>
          </a:prstGeom>
        </p:spPr>
      </p:pic>
      <p:pic>
        <p:nvPicPr>
          <p:cNvPr id="9" name="图形 8" descr="监视器">
            <a:extLst>
              <a:ext uri="{FF2B5EF4-FFF2-40B4-BE49-F238E27FC236}">
                <a16:creationId xmlns:a16="http://schemas.microsoft.com/office/drawing/2014/main" id="{C9A2441F-E651-4BBB-B1B8-930A7E932C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2240" y="1130300"/>
            <a:ext cx="914400" cy="914400"/>
          </a:xfrm>
          <a:prstGeom prst="rect">
            <a:avLst/>
          </a:prstGeom>
        </p:spPr>
      </p:pic>
      <p:pic>
        <p:nvPicPr>
          <p:cNvPr id="11" name="图形 10" descr="智能手机">
            <a:extLst>
              <a:ext uri="{FF2B5EF4-FFF2-40B4-BE49-F238E27FC236}">
                <a16:creationId xmlns:a16="http://schemas.microsoft.com/office/drawing/2014/main" id="{87B4C87D-8E33-4415-8FDB-1879E81EA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9520" y="1130300"/>
            <a:ext cx="914400" cy="914400"/>
          </a:xfrm>
          <a:prstGeom prst="rect">
            <a:avLst/>
          </a:prstGeom>
        </p:spPr>
      </p:pic>
      <p:pic>
        <p:nvPicPr>
          <p:cNvPr id="13" name="图形 12" descr="平板电脑">
            <a:extLst>
              <a:ext uri="{FF2B5EF4-FFF2-40B4-BE49-F238E27FC236}">
                <a16:creationId xmlns:a16="http://schemas.microsoft.com/office/drawing/2014/main" id="{7049D7CC-5D10-49B0-95FF-F37B515358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6800" y="1130300"/>
            <a:ext cx="914400" cy="914400"/>
          </a:xfrm>
          <a:prstGeom prst="rect">
            <a:avLst/>
          </a:prstGeom>
        </p:spPr>
      </p:pic>
      <p:pic>
        <p:nvPicPr>
          <p:cNvPr id="15" name="图形 14" descr="传真">
            <a:extLst>
              <a:ext uri="{FF2B5EF4-FFF2-40B4-BE49-F238E27FC236}">
                <a16:creationId xmlns:a16="http://schemas.microsoft.com/office/drawing/2014/main" id="{7D7FEC4F-8C34-4949-A9FD-B0E4D2D527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4080" y="1130300"/>
            <a:ext cx="914400" cy="914400"/>
          </a:xfrm>
          <a:prstGeom prst="rect">
            <a:avLst/>
          </a:prstGeom>
        </p:spPr>
      </p:pic>
      <p:pic>
        <p:nvPicPr>
          <p:cNvPr id="17" name="图形 16" descr="云计算">
            <a:extLst>
              <a:ext uri="{FF2B5EF4-FFF2-40B4-BE49-F238E27FC236}">
                <a16:creationId xmlns:a16="http://schemas.microsoft.com/office/drawing/2014/main" id="{F709B7EC-463F-46E0-9B21-FDB4B1C2C7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41360" y="1130300"/>
            <a:ext cx="914400" cy="914400"/>
          </a:xfrm>
          <a:prstGeom prst="rect">
            <a:avLst/>
          </a:prstGeom>
        </p:spPr>
      </p:pic>
      <p:pic>
        <p:nvPicPr>
          <p:cNvPr id="19" name="图形 18" descr="打印机">
            <a:extLst>
              <a:ext uri="{FF2B5EF4-FFF2-40B4-BE49-F238E27FC236}">
                <a16:creationId xmlns:a16="http://schemas.microsoft.com/office/drawing/2014/main" id="{3250EC25-1D2F-4CE8-B000-BC6410A74F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38640" y="1130300"/>
            <a:ext cx="914400" cy="914400"/>
          </a:xfrm>
          <a:prstGeom prst="rect">
            <a:avLst/>
          </a:prstGeom>
        </p:spPr>
      </p:pic>
      <p:pic>
        <p:nvPicPr>
          <p:cNvPr id="21" name="图形 20" descr="碎纸机">
            <a:extLst>
              <a:ext uri="{FF2B5EF4-FFF2-40B4-BE49-F238E27FC236}">
                <a16:creationId xmlns:a16="http://schemas.microsoft.com/office/drawing/2014/main" id="{435B5ED9-2E4A-46CB-9922-CE1B479DD16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35920" y="1130300"/>
            <a:ext cx="914400" cy="914400"/>
          </a:xfrm>
          <a:prstGeom prst="rect">
            <a:avLst/>
          </a:prstGeom>
        </p:spPr>
      </p:pic>
      <p:pic>
        <p:nvPicPr>
          <p:cNvPr id="23" name="图形 22" descr="复印机">
            <a:extLst>
              <a:ext uri="{FF2B5EF4-FFF2-40B4-BE49-F238E27FC236}">
                <a16:creationId xmlns:a16="http://schemas.microsoft.com/office/drawing/2014/main" id="{1A0BA43E-8469-447A-BD7B-1561264B4F0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0400" y="2227580"/>
            <a:ext cx="914400" cy="914400"/>
          </a:xfrm>
          <a:prstGeom prst="rect">
            <a:avLst/>
          </a:prstGeom>
        </p:spPr>
      </p:pic>
      <p:pic>
        <p:nvPicPr>
          <p:cNvPr id="25" name="图形 24" descr="服务器">
            <a:extLst>
              <a:ext uri="{FF2B5EF4-FFF2-40B4-BE49-F238E27FC236}">
                <a16:creationId xmlns:a16="http://schemas.microsoft.com/office/drawing/2014/main" id="{B6277D85-0525-40CB-8264-48DB7D2ED1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57680" y="2227580"/>
            <a:ext cx="914400" cy="914400"/>
          </a:xfrm>
          <a:prstGeom prst="rect">
            <a:avLst/>
          </a:prstGeom>
        </p:spPr>
      </p:pic>
      <p:pic>
        <p:nvPicPr>
          <p:cNvPr id="27" name="图形 26" descr="扫描仪">
            <a:extLst>
              <a:ext uri="{FF2B5EF4-FFF2-40B4-BE49-F238E27FC236}">
                <a16:creationId xmlns:a16="http://schemas.microsoft.com/office/drawing/2014/main" id="{EC1B1A04-91D0-4DD3-8E7F-52272C749A7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54960" y="2227580"/>
            <a:ext cx="914400" cy="914400"/>
          </a:xfrm>
          <a:prstGeom prst="rect">
            <a:avLst/>
          </a:prstGeom>
        </p:spPr>
      </p:pic>
      <p:pic>
        <p:nvPicPr>
          <p:cNvPr id="29" name="图形 28" descr="处理器">
            <a:extLst>
              <a:ext uri="{FF2B5EF4-FFF2-40B4-BE49-F238E27FC236}">
                <a16:creationId xmlns:a16="http://schemas.microsoft.com/office/drawing/2014/main" id="{CA4231AE-6D5A-43B4-93BE-7457300586C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52240" y="2227580"/>
            <a:ext cx="914400" cy="914400"/>
          </a:xfrm>
          <a:prstGeom prst="rect">
            <a:avLst/>
          </a:prstGeom>
        </p:spPr>
      </p:pic>
      <p:pic>
        <p:nvPicPr>
          <p:cNvPr id="31" name="图形 30" descr="无线路由器">
            <a:extLst>
              <a:ext uri="{FF2B5EF4-FFF2-40B4-BE49-F238E27FC236}">
                <a16:creationId xmlns:a16="http://schemas.microsoft.com/office/drawing/2014/main" id="{F00370E0-CA1B-4C5A-874F-0E039833CD9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049520" y="2227580"/>
            <a:ext cx="914400" cy="914400"/>
          </a:xfrm>
          <a:prstGeom prst="rect">
            <a:avLst/>
          </a:prstGeom>
        </p:spPr>
      </p:pic>
      <p:pic>
        <p:nvPicPr>
          <p:cNvPr id="33" name="图形 32" descr="收音机">
            <a:extLst>
              <a:ext uri="{FF2B5EF4-FFF2-40B4-BE49-F238E27FC236}">
                <a16:creationId xmlns:a16="http://schemas.microsoft.com/office/drawing/2014/main" id="{46ECCB60-6542-4BD6-9728-61A92126D01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46800" y="2227580"/>
            <a:ext cx="914400" cy="914400"/>
          </a:xfrm>
          <a:prstGeom prst="rect">
            <a:avLst/>
          </a:prstGeom>
        </p:spPr>
      </p:pic>
      <p:pic>
        <p:nvPicPr>
          <p:cNvPr id="35" name="图形 34" descr="打字机">
            <a:extLst>
              <a:ext uri="{FF2B5EF4-FFF2-40B4-BE49-F238E27FC236}">
                <a16:creationId xmlns:a16="http://schemas.microsoft.com/office/drawing/2014/main" id="{27C3D25C-FD6C-4AEE-AA74-F62E20B4DC7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244080" y="2227580"/>
            <a:ext cx="914400" cy="914400"/>
          </a:xfrm>
          <a:prstGeom prst="rect">
            <a:avLst/>
          </a:prstGeom>
        </p:spPr>
      </p:pic>
      <p:pic>
        <p:nvPicPr>
          <p:cNvPr id="37" name="图形 36" descr="光盘">
            <a:extLst>
              <a:ext uri="{FF2B5EF4-FFF2-40B4-BE49-F238E27FC236}">
                <a16:creationId xmlns:a16="http://schemas.microsoft.com/office/drawing/2014/main" id="{F08D3F35-DE4A-4389-8EBE-5261F60CAC45}"/>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341360" y="2227580"/>
            <a:ext cx="914400" cy="914400"/>
          </a:xfrm>
          <a:prstGeom prst="rect">
            <a:avLst/>
          </a:prstGeom>
        </p:spPr>
      </p:pic>
      <p:pic>
        <p:nvPicPr>
          <p:cNvPr id="39" name="图形 38" descr="磁盘">
            <a:extLst>
              <a:ext uri="{FF2B5EF4-FFF2-40B4-BE49-F238E27FC236}">
                <a16:creationId xmlns:a16="http://schemas.microsoft.com/office/drawing/2014/main" id="{2BEA84A0-435E-4950-A2D2-D276CC73E3B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438640" y="2227580"/>
            <a:ext cx="914400" cy="914400"/>
          </a:xfrm>
          <a:prstGeom prst="rect">
            <a:avLst/>
          </a:prstGeom>
        </p:spPr>
      </p:pic>
      <p:pic>
        <p:nvPicPr>
          <p:cNvPr id="41" name="图形 40" descr="USB">
            <a:extLst>
              <a:ext uri="{FF2B5EF4-FFF2-40B4-BE49-F238E27FC236}">
                <a16:creationId xmlns:a16="http://schemas.microsoft.com/office/drawing/2014/main" id="{1C55E549-E55C-428E-B9B0-EE45612D717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535920" y="2227580"/>
            <a:ext cx="914400" cy="914400"/>
          </a:xfrm>
          <a:prstGeom prst="rect">
            <a:avLst/>
          </a:prstGeom>
        </p:spPr>
      </p:pic>
      <p:pic>
        <p:nvPicPr>
          <p:cNvPr id="43" name="图形 42" descr="插头">
            <a:extLst>
              <a:ext uri="{FF2B5EF4-FFF2-40B4-BE49-F238E27FC236}">
                <a16:creationId xmlns:a16="http://schemas.microsoft.com/office/drawing/2014/main" id="{2B4EE1D8-5501-4CCA-815B-BA5290D442B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0400" y="3324860"/>
            <a:ext cx="914400" cy="914400"/>
          </a:xfrm>
          <a:prstGeom prst="rect">
            <a:avLst/>
          </a:prstGeom>
        </p:spPr>
      </p:pic>
      <p:pic>
        <p:nvPicPr>
          <p:cNvPr id="45" name="图形 44" descr="照相机">
            <a:extLst>
              <a:ext uri="{FF2B5EF4-FFF2-40B4-BE49-F238E27FC236}">
                <a16:creationId xmlns:a16="http://schemas.microsoft.com/office/drawing/2014/main" id="{0A84F4F8-CB10-40F9-B2B1-512B96A2D4A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757680" y="3324860"/>
            <a:ext cx="914400" cy="914400"/>
          </a:xfrm>
          <a:prstGeom prst="rect">
            <a:avLst/>
          </a:prstGeom>
        </p:spPr>
      </p:pic>
      <p:pic>
        <p:nvPicPr>
          <p:cNvPr id="47" name="图形 46" descr="Web 摄像头">
            <a:extLst>
              <a:ext uri="{FF2B5EF4-FFF2-40B4-BE49-F238E27FC236}">
                <a16:creationId xmlns:a16="http://schemas.microsoft.com/office/drawing/2014/main" id="{1CDE99E6-2733-4C28-B1D8-B21A49D2851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854960" y="3324860"/>
            <a:ext cx="914400" cy="914400"/>
          </a:xfrm>
          <a:prstGeom prst="rect">
            <a:avLst/>
          </a:prstGeom>
        </p:spPr>
      </p:pic>
      <p:pic>
        <p:nvPicPr>
          <p:cNvPr id="49" name="图形 48" descr="计算器​​">
            <a:extLst>
              <a:ext uri="{FF2B5EF4-FFF2-40B4-BE49-F238E27FC236}">
                <a16:creationId xmlns:a16="http://schemas.microsoft.com/office/drawing/2014/main" id="{BC5B2B9A-B3EB-458D-BA3F-EC2B1742A7B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52240" y="3324860"/>
            <a:ext cx="914400" cy="914400"/>
          </a:xfrm>
          <a:prstGeom prst="rect">
            <a:avLst/>
          </a:prstGeom>
        </p:spPr>
      </p:pic>
      <p:pic>
        <p:nvPicPr>
          <p:cNvPr id="51" name="图形 50" descr="虚拟现实视图器">
            <a:extLst>
              <a:ext uri="{FF2B5EF4-FFF2-40B4-BE49-F238E27FC236}">
                <a16:creationId xmlns:a16="http://schemas.microsoft.com/office/drawing/2014/main" id="{56BEC522-4690-4BA4-BEAD-02FFDC97BEFF}"/>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049520" y="3324860"/>
            <a:ext cx="914400" cy="914400"/>
          </a:xfrm>
          <a:prstGeom prst="rect">
            <a:avLst/>
          </a:prstGeom>
        </p:spPr>
      </p:pic>
      <p:pic>
        <p:nvPicPr>
          <p:cNvPr id="53" name="图形 52" descr="耳塞">
            <a:extLst>
              <a:ext uri="{FF2B5EF4-FFF2-40B4-BE49-F238E27FC236}">
                <a16:creationId xmlns:a16="http://schemas.microsoft.com/office/drawing/2014/main" id="{1A061E10-E82E-40D7-8A27-3E06AFE5AA73}"/>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146800" y="3324860"/>
            <a:ext cx="914400" cy="914400"/>
          </a:xfrm>
          <a:prstGeom prst="rect">
            <a:avLst/>
          </a:prstGeom>
        </p:spPr>
      </p:pic>
      <p:pic>
        <p:nvPicPr>
          <p:cNvPr id="55" name="图形 54" descr="耳机">
            <a:extLst>
              <a:ext uri="{FF2B5EF4-FFF2-40B4-BE49-F238E27FC236}">
                <a16:creationId xmlns:a16="http://schemas.microsoft.com/office/drawing/2014/main" id="{E2309226-594C-49AA-88EC-45DC771EF19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244080" y="3324860"/>
            <a:ext cx="914400" cy="914400"/>
          </a:xfrm>
          <a:prstGeom prst="rect">
            <a:avLst/>
          </a:prstGeom>
        </p:spPr>
      </p:pic>
      <p:pic>
        <p:nvPicPr>
          <p:cNvPr id="57" name="图形 56" descr="录制">
            <a:extLst>
              <a:ext uri="{FF2B5EF4-FFF2-40B4-BE49-F238E27FC236}">
                <a16:creationId xmlns:a16="http://schemas.microsoft.com/office/drawing/2014/main" id="{6B101160-444A-4D45-BC27-0B92DC0D6B54}"/>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341360" y="3324860"/>
            <a:ext cx="914400" cy="914400"/>
          </a:xfrm>
          <a:prstGeom prst="rect">
            <a:avLst/>
          </a:prstGeom>
        </p:spPr>
      </p:pic>
      <p:pic>
        <p:nvPicPr>
          <p:cNvPr id="59" name="图形 58" descr="扬声器">
            <a:extLst>
              <a:ext uri="{FF2B5EF4-FFF2-40B4-BE49-F238E27FC236}">
                <a16:creationId xmlns:a16="http://schemas.microsoft.com/office/drawing/2014/main" id="{F27A3ED7-A1BF-46FA-822E-69110224A90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438640" y="3324860"/>
            <a:ext cx="914400" cy="914400"/>
          </a:xfrm>
          <a:prstGeom prst="rect">
            <a:avLst/>
          </a:prstGeom>
        </p:spPr>
      </p:pic>
      <p:pic>
        <p:nvPicPr>
          <p:cNvPr id="61" name="图形 60" descr="遥控">
            <a:extLst>
              <a:ext uri="{FF2B5EF4-FFF2-40B4-BE49-F238E27FC236}">
                <a16:creationId xmlns:a16="http://schemas.microsoft.com/office/drawing/2014/main" id="{7737755D-6815-4217-AD41-A96AD1B782E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535920" y="3324860"/>
            <a:ext cx="914400" cy="914400"/>
          </a:xfrm>
          <a:prstGeom prst="rect">
            <a:avLst/>
          </a:prstGeom>
        </p:spPr>
      </p:pic>
      <p:pic>
        <p:nvPicPr>
          <p:cNvPr id="63" name="图形 62" descr="DVD 播放器">
            <a:extLst>
              <a:ext uri="{FF2B5EF4-FFF2-40B4-BE49-F238E27FC236}">
                <a16:creationId xmlns:a16="http://schemas.microsoft.com/office/drawing/2014/main" id="{D047DE81-DAE9-4A09-9B44-F214829A1B89}"/>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60400" y="4422140"/>
            <a:ext cx="914400" cy="914400"/>
          </a:xfrm>
          <a:prstGeom prst="rect">
            <a:avLst/>
          </a:prstGeom>
        </p:spPr>
      </p:pic>
      <p:pic>
        <p:nvPicPr>
          <p:cNvPr id="65" name="图形 64" descr="投影仪屏幕">
            <a:extLst>
              <a:ext uri="{FF2B5EF4-FFF2-40B4-BE49-F238E27FC236}">
                <a16:creationId xmlns:a16="http://schemas.microsoft.com/office/drawing/2014/main" id="{B54FE7E3-BE46-48E6-A0AD-5D59387613B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757680" y="4422140"/>
            <a:ext cx="914400" cy="914400"/>
          </a:xfrm>
          <a:prstGeom prst="rect">
            <a:avLst/>
          </a:prstGeom>
        </p:spPr>
      </p:pic>
      <p:pic>
        <p:nvPicPr>
          <p:cNvPr id="67" name="图形 66" descr="电视机">
            <a:extLst>
              <a:ext uri="{FF2B5EF4-FFF2-40B4-BE49-F238E27FC236}">
                <a16:creationId xmlns:a16="http://schemas.microsoft.com/office/drawing/2014/main" id="{5B9431DE-D407-4F08-AE27-C8734A914117}"/>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854960" y="4422140"/>
            <a:ext cx="914400" cy="914400"/>
          </a:xfrm>
          <a:prstGeom prst="rect">
            <a:avLst/>
          </a:prstGeom>
        </p:spPr>
      </p:pic>
      <p:pic>
        <p:nvPicPr>
          <p:cNvPr id="69" name="图形 68" descr="投影仪">
            <a:extLst>
              <a:ext uri="{FF2B5EF4-FFF2-40B4-BE49-F238E27FC236}">
                <a16:creationId xmlns:a16="http://schemas.microsoft.com/office/drawing/2014/main" id="{E9C0BB8F-5588-4CD7-924E-171301D8B6E3}"/>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3952240" y="4422140"/>
            <a:ext cx="914400" cy="914400"/>
          </a:xfrm>
          <a:prstGeom prst="rect">
            <a:avLst/>
          </a:prstGeom>
        </p:spPr>
      </p:pic>
      <p:pic>
        <p:nvPicPr>
          <p:cNvPr id="71" name="图形 70" descr="信号塔">
            <a:extLst>
              <a:ext uri="{FF2B5EF4-FFF2-40B4-BE49-F238E27FC236}">
                <a16:creationId xmlns:a16="http://schemas.microsoft.com/office/drawing/2014/main" id="{EA2F87AA-2840-407C-8FBC-9C8676B8777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5049520" y="4422140"/>
            <a:ext cx="914400" cy="914400"/>
          </a:xfrm>
          <a:prstGeom prst="rect">
            <a:avLst/>
          </a:prstGeom>
        </p:spPr>
      </p:pic>
      <p:pic>
        <p:nvPicPr>
          <p:cNvPr id="73" name="图形 72" descr="机器人">
            <a:extLst>
              <a:ext uri="{FF2B5EF4-FFF2-40B4-BE49-F238E27FC236}">
                <a16:creationId xmlns:a16="http://schemas.microsoft.com/office/drawing/2014/main" id="{1B02C307-80E4-4943-83A8-9856D9525F3E}"/>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6146800" y="4422140"/>
            <a:ext cx="914400" cy="914400"/>
          </a:xfrm>
          <a:prstGeom prst="rect">
            <a:avLst/>
          </a:prstGeom>
        </p:spPr>
      </p:pic>
      <p:sp>
        <p:nvSpPr>
          <p:cNvPr id="74" name="文本框 73">
            <a:extLst>
              <a:ext uri="{FF2B5EF4-FFF2-40B4-BE49-F238E27FC236}">
                <a16:creationId xmlns:a16="http://schemas.microsoft.com/office/drawing/2014/main" id="{FA44B9AF-352E-4FE8-8147-50AAA808B43A}"/>
              </a:ext>
            </a:extLst>
          </p:cNvPr>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技术类</a:t>
            </a:r>
          </a:p>
        </p:txBody>
      </p:sp>
    </p:spTree>
    <p:extLst>
      <p:ext uri="{BB962C8B-B14F-4D97-AF65-F5344CB8AC3E}">
        <p14:creationId xmlns:p14="http://schemas.microsoft.com/office/powerpoint/2010/main" val="2583335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城市">
            <a:extLst>
              <a:ext uri="{FF2B5EF4-FFF2-40B4-BE49-F238E27FC236}">
                <a16:creationId xmlns:a16="http://schemas.microsoft.com/office/drawing/2014/main" id="{4F280143-5AB3-4AA0-AE42-FF8D7DA81B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00" y="1130300"/>
            <a:ext cx="914400" cy="914400"/>
          </a:xfrm>
          <a:prstGeom prst="rect">
            <a:avLst/>
          </a:prstGeom>
        </p:spPr>
      </p:pic>
      <p:pic>
        <p:nvPicPr>
          <p:cNvPr id="5" name="图形 4" descr="建筑物">
            <a:extLst>
              <a:ext uri="{FF2B5EF4-FFF2-40B4-BE49-F238E27FC236}">
                <a16:creationId xmlns:a16="http://schemas.microsoft.com/office/drawing/2014/main" id="{F02583B2-D70E-4182-9E98-E7717F938B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680" y="1130300"/>
            <a:ext cx="914400" cy="914400"/>
          </a:xfrm>
          <a:prstGeom prst="rect">
            <a:avLst/>
          </a:prstGeom>
        </p:spPr>
      </p:pic>
      <p:pic>
        <p:nvPicPr>
          <p:cNvPr id="7" name="图形 6" descr="工厂">
            <a:extLst>
              <a:ext uri="{FF2B5EF4-FFF2-40B4-BE49-F238E27FC236}">
                <a16:creationId xmlns:a16="http://schemas.microsoft.com/office/drawing/2014/main" id="{CEFB77BE-C4C8-4DB2-98CE-E0377CDA28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4960" y="1130300"/>
            <a:ext cx="914400" cy="914400"/>
          </a:xfrm>
          <a:prstGeom prst="rect">
            <a:avLst/>
          </a:prstGeom>
        </p:spPr>
      </p:pic>
      <p:pic>
        <p:nvPicPr>
          <p:cNvPr id="9" name="图形 8" descr="居家">
            <a:extLst>
              <a:ext uri="{FF2B5EF4-FFF2-40B4-BE49-F238E27FC236}">
                <a16:creationId xmlns:a16="http://schemas.microsoft.com/office/drawing/2014/main" id="{BB478C93-48D4-4263-8D3D-0DE2F48411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2240" y="1130300"/>
            <a:ext cx="914400" cy="914400"/>
          </a:xfrm>
          <a:prstGeom prst="rect">
            <a:avLst/>
          </a:prstGeom>
        </p:spPr>
      </p:pic>
      <p:pic>
        <p:nvPicPr>
          <p:cNvPr id="11" name="图形 10" descr="房子">
            <a:extLst>
              <a:ext uri="{FF2B5EF4-FFF2-40B4-BE49-F238E27FC236}">
                <a16:creationId xmlns:a16="http://schemas.microsoft.com/office/drawing/2014/main" id="{46E1A18F-E97F-4058-A593-62F96BC6AC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9520" y="1130300"/>
            <a:ext cx="914400" cy="914400"/>
          </a:xfrm>
          <a:prstGeom prst="rect">
            <a:avLst/>
          </a:prstGeom>
        </p:spPr>
      </p:pic>
      <p:pic>
        <p:nvPicPr>
          <p:cNvPr id="13" name="图形 12" descr="银行">
            <a:extLst>
              <a:ext uri="{FF2B5EF4-FFF2-40B4-BE49-F238E27FC236}">
                <a16:creationId xmlns:a16="http://schemas.microsoft.com/office/drawing/2014/main" id="{55E920FF-25A2-4406-B693-5E082A1852A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6800" y="1130300"/>
            <a:ext cx="914400" cy="914400"/>
          </a:xfrm>
          <a:prstGeom prst="rect">
            <a:avLst/>
          </a:prstGeom>
        </p:spPr>
      </p:pic>
      <p:pic>
        <p:nvPicPr>
          <p:cNvPr id="15" name="图形 14" descr="法院">
            <a:extLst>
              <a:ext uri="{FF2B5EF4-FFF2-40B4-BE49-F238E27FC236}">
                <a16:creationId xmlns:a16="http://schemas.microsoft.com/office/drawing/2014/main" id="{935462BF-B567-4895-9A30-EF729769F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4080" y="1130300"/>
            <a:ext cx="914400" cy="914400"/>
          </a:xfrm>
          <a:prstGeom prst="rect">
            <a:avLst/>
          </a:prstGeom>
        </p:spPr>
      </p:pic>
      <p:pic>
        <p:nvPicPr>
          <p:cNvPr id="17" name="图形 16" descr="应用商店">
            <a:extLst>
              <a:ext uri="{FF2B5EF4-FFF2-40B4-BE49-F238E27FC236}">
                <a16:creationId xmlns:a16="http://schemas.microsoft.com/office/drawing/2014/main" id="{9AB37AFA-D2E9-49AC-8EEF-6488D93E135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41361" y="1130300"/>
            <a:ext cx="914400" cy="914400"/>
          </a:xfrm>
          <a:prstGeom prst="rect">
            <a:avLst/>
          </a:prstGeom>
        </p:spPr>
      </p:pic>
      <p:pic>
        <p:nvPicPr>
          <p:cNvPr id="19" name="图形 18" descr="展台">
            <a:extLst>
              <a:ext uri="{FF2B5EF4-FFF2-40B4-BE49-F238E27FC236}">
                <a16:creationId xmlns:a16="http://schemas.microsoft.com/office/drawing/2014/main" id="{70E4B76D-688D-4C9C-8940-A8F0385515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38639" y="1130300"/>
            <a:ext cx="914400" cy="914400"/>
          </a:xfrm>
          <a:prstGeom prst="rect">
            <a:avLst/>
          </a:prstGeom>
        </p:spPr>
      </p:pic>
      <p:pic>
        <p:nvPicPr>
          <p:cNvPr id="21" name="图形 20" descr="校舍">
            <a:extLst>
              <a:ext uri="{FF2B5EF4-FFF2-40B4-BE49-F238E27FC236}">
                <a16:creationId xmlns:a16="http://schemas.microsoft.com/office/drawing/2014/main" id="{8763D12B-762B-4B97-AE71-312C04D30A3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35920" y="1130300"/>
            <a:ext cx="914400" cy="914400"/>
          </a:xfrm>
          <a:prstGeom prst="rect">
            <a:avLst/>
          </a:prstGeom>
        </p:spPr>
      </p:pic>
      <p:pic>
        <p:nvPicPr>
          <p:cNvPr id="23" name="图形 22" descr="仓房">
            <a:extLst>
              <a:ext uri="{FF2B5EF4-FFF2-40B4-BE49-F238E27FC236}">
                <a16:creationId xmlns:a16="http://schemas.microsoft.com/office/drawing/2014/main" id="{1AEB4A4B-8C03-4EAA-A6D5-E9E08908117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0400" y="2227580"/>
            <a:ext cx="914400" cy="914400"/>
          </a:xfrm>
          <a:prstGeom prst="rect">
            <a:avLst/>
          </a:prstGeom>
        </p:spPr>
      </p:pic>
      <p:pic>
        <p:nvPicPr>
          <p:cNvPr id="25" name="图形 24" descr="筒仓">
            <a:extLst>
              <a:ext uri="{FF2B5EF4-FFF2-40B4-BE49-F238E27FC236}">
                <a16:creationId xmlns:a16="http://schemas.microsoft.com/office/drawing/2014/main" id="{879D9E04-476E-445D-B801-0EB0427AF8B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57680" y="2227580"/>
            <a:ext cx="914400" cy="914400"/>
          </a:xfrm>
          <a:prstGeom prst="rect">
            <a:avLst/>
          </a:prstGeom>
        </p:spPr>
      </p:pic>
      <p:pic>
        <p:nvPicPr>
          <p:cNvPr id="27" name="图形 26" descr="风车">
            <a:extLst>
              <a:ext uri="{FF2B5EF4-FFF2-40B4-BE49-F238E27FC236}">
                <a16:creationId xmlns:a16="http://schemas.microsoft.com/office/drawing/2014/main" id="{34523681-7696-4F8E-A79A-B6748EB96CF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54960" y="2227580"/>
            <a:ext cx="914400" cy="914400"/>
          </a:xfrm>
          <a:prstGeom prst="rect">
            <a:avLst/>
          </a:prstGeom>
        </p:spPr>
      </p:pic>
      <p:pic>
        <p:nvPicPr>
          <p:cNvPr id="61" name="图形 60" descr="世界">
            <a:extLst>
              <a:ext uri="{FF2B5EF4-FFF2-40B4-BE49-F238E27FC236}">
                <a16:creationId xmlns:a16="http://schemas.microsoft.com/office/drawing/2014/main" id="{98A7B35D-617E-40A1-8BC1-486AF11F1F7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0400" y="4356101"/>
            <a:ext cx="914400" cy="914400"/>
          </a:xfrm>
          <a:prstGeom prst="rect">
            <a:avLst/>
          </a:prstGeom>
        </p:spPr>
      </p:pic>
      <p:pic>
        <p:nvPicPr>
          <p:cNvPr id="63" name="图形 62" descr="地球仪非洲和欧洲">
            <a:extLst>
              <a:ext uri="{FF2B5EF4-FFF2-40B4-BE49-F238E27FC236}">
                <a16:creationId xmlns:a16="http://schemas.microsoft.com/office/drawing/2014/main" id="{3E146DB3-FC1C-4D9E-95B3-32B6AA1D970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57680" y="4356101"/>
            <a:ext cx="914400" cy="914400"/>
          </a:xfrm>
          <a:prstGeom prst="rect">
            <a:avLst/>
          </a:prstGeom>
        </p:spPr>
      </p:pic>
      <p:pic>
        <p:nvPicPr>
          <p:cNvPr id="65" name="图形 64" descr="地球仪美洲">
            <a:extLst>
              <a:ext uri="{FF2B5EF4-FFF2-40B4-BE49-F238E27FC236}">
                <a16:creationId xmlns:a16="http://schemas.microsoft.com/office/drawing/2014/main" id="{E11327D7-5F6B-415A-A342-ED1336261CF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854960" y="4356101"/>
            <a:ext cx="914400" cy="914400"/>
          </a:xfrm>
          <a:prstGeom prst="rect">
            <a:avLst/>
          </a:prstGeom>
        </p:spPr>
      </p:pic>
      <p:pic>
        <p:nvPicPr>
          <p:cNvPr id="67" name="图形 66" descr="地球仪亚洲和澳大利亚">
            <a:extLst>
              <a:ext uri="{FF2B5EF4-FFF2-40B4-BE49-F238E27FC236}">
                <a16:creationId xmlns:a16="http://schemas.microsoft.com/office/drawing/2014/main" id="{4313ECB4-5A23-4DBD-A8AC-CCB0DE2189E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952240" y="4356101"/>
            <a:ext cx="914400" cy="914400"/>
          </a:xfrm>
          <a:prstGeom prst="rect">
            <a:avLst/>
          </a:prstGeom>
        </p:spPr>
      </p:pic>
      <p:pic>
        <p:nvPicPr>
          <p:cNvPr id="69" name="图形 68" descr="地球仪亚洲">
            <a:extLst>
              <a:ext uri="{FF2B5EF4-FFF2-40B4-BE49-F238E27FC236}">
                <a16:creationId xmlns:a16="http://schemas.microsoft.com/office/drawing/2014/main" id="{0CDC6590-0526-4396-9D1E-2A6599B2119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049520" y="4356101"/>
            <a:ext cx="914400" cy="914400"/>
          </a:xfrm>
          <a:prstGeom prst="rect">
            <a:avLst/>
          </a:prstGeom>
        </p:spPr>
      </p:pic>
      <p:pic>
        <p:nvPicPr>
          <p:cNvPr id="71" name="图形 70" descr="带标记的地图">
            <a:extLst>
              <a:ext uri="{FF2B5EF4-FFF2-40B4-BE49-F238E27FC236}">
                <a16:creationId xmlns:a16="http://schemas.microsoft.com/office/drawing/2014/main" id="{A283474B-FC32-48D1-8D66-31498B5DD9B9}"/>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146800" y="4356101"/>
            <a:ext cx="914400" cy="914400"/>
          </a:xfrm>
          <a:prstGeom prst="rect">
            <a:avLst/>
          </a:prstGeom>
        </p:spPr>
      </p:pic>
      <p:pic>
        <p:nvPicPr>
          <p:cNvPr id="73" name="图形 72" descr="地图指南针">
            <a:extLst>
              <a:ext uri="{FF2B5EF4-FFF2-40B4-BE49-F238E27FC236}">
                <a16:creationId xmlns:a16="http://schemas.microsoft.com/office/drawing/2014/main" id="{56A8E0F3-64F9-4DF7-BC9C-E2C312DE551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44080" y="4356101"/>
            <a:ext cx="914400" cy="914400"/>
          </a:xfrm>
          <a:prstGeom prst="rect">
            <a:avLst/>
          </a:prstGeom>
        </p:spPr>
      </p:pic>
      <p:pic>
        <p:nvPicPr>
          <p:cNvPr id="75" name="图形 74" descr="标记">
            <a:extLst>
              <a:ext uri="{FF2B5EF4-FFF2-40B4-BE49-F238E27FC236}">
                <a16:creationId xmlns:a16="http://schemas.microsoft.com/office/drawing/2014/main" id="{06380432-FD70-487F-9B82-BEAE0A5AF9C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341361" y="4356101"/>
            <a:ext cx="914400" cy="914400"/>
          </a:xfrm>
          <a:prstGeom prst="rect">
            <a:avLst/>
          </a:prstGeom>
        </p:spPr>
      </p:pic>
      <p:pic>
        <p:nvPicPr>
          <p:cNvPr id="77" name="图形 76" descr="方向">
            <a:extLst>
              <a:ext uri="{FF2B5EF4-FFF2-40B4-BE49-F238E27FC236}">
                <a16:creationId xmlns:a16="http://schemas.microsoft.com/office/drawing/2014/main" id="{7C5D3336-5EF5-4B0D-B892-E5E58CA8A4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438639" y="4356101"/>
            <a:ext cx="914400" cy="914400"/>
          </a:xfrm>
          <a:prstGeom prst="rect">
            <a:avLst/>
          </a:prstGeom>
        </p:spPr>
      </p:pic>
      <p:pic>
        <p:nvPicPr>
          <p:cNvPr id="79" name="图形 78" descr="标志">
            <a:extLst>
              <a:ext uri="{FF2B5EF4-FFF2-40B4-BE49-F238E27FC236}">
                <a16:creationId xmlns:a16="http://schemas.microsoft.com/office/drawing/2014/main" id="{C8A9E771-1C6A-4192-B068-6168562635DC}"/>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535920" y="4356101"/>
            <a:ext cx="914400" cy="914400"/>
          </a:xfrm>
          <a:prstGeom prst="rect">
            <a:avLst/>
          </a:prstGeom>
        </p:spPr>
      </p:pic>
      <p:pic>
        <p:nvPicPr>
          <p:cNvPr id="81" name="图形 80" descr="标记">
            <a:extLst>
              <a:ext uri="{FF2B5EF4-FFF2-40B4-BE49-F238E27FC236}">
                <a16:creationId xmlns:a16="http://schemas.microsoft.com/office/drawing/2014/main" id="{15952241-4802-4A31-B014-26AED3192CF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60400" y="5453381"/>
            <a:ext cx="914400" cy="914400"/>
          </a:xfrm>
          <a:prstGeom prst="rect">
            <a:avLst/>
          </a:prstGeom>
        </p:spPr>
      </p:pic>
      <p:pic>
        <p:nvPicPr>
          <p:cNvPr id="83" name="图形 82" descr="南美洲">
            <a:extLst>
              <a:ext uri="{FF2B5EF4-FFF2-40B4-BE49-F238E27FC236}">
                <a16:creationId xmlns:a16="http://schemas.microsoft.com/office/drawing/2014/main" id="{736F5F6E-8E5A-4325-B0E6-687CC4D9DD7C}"/>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757680" y="5453381"/>
            <a:ext cx="914400" cy="914400"/>
          </a:xfrm>
          <a:prstGeom prst="rect">
            <a:avLst/>
          </a:prstGeom>
        </p:spPr>
      </p:pic>
      <p:pic>
        <p:nvPicPr>
          <p:cNvPr id="85" name="图形 84" descr="北美">
            <a:extLst>
              <a:ext uri="{FF2B5EF4-FFF2-40B4-BE49-F238E27FC236}">
                <a16:creationId xmlns:a16="http://schemas.microsoft.com/office/drawing/2014/main" id="{464AC821-D8ED-4E1F-BB39-B9A27B5C2DE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854960" y="5453381"/>
            <a:ext cx="914400" cy="914400"/>
          </a:xfrm>
          <a:prstGeom prst="rect">
            <a:avLst/>
          </a:prstGeom>
        </p:spPr>
      </p:pic>
      <p:pic>
        <p:nvPicPr>
          <p:cNvPr id="87" name="图形 86" descr="欧洲">
            <a:extLst>
              <a:ext uri="{FF2B5EF4-FFF2-40B4-BE49-F238E27FC236}">
                <a16:creationId xmlns:a16="http://schemas.microsoft.com/office/drawing/2014/main" id="{B06C60AF-AA15-47EB-AFBD-1DD18D7D48D7}"/>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52240" y="5453381"/>
            <a:ext cx="914400" cy="914400"/>
          </a:xfrm>
          <a:prstGeom prst="rect">
            <a:avLst/>
          </a:prstGeom>
        </p:spPr>
      </p:pic>
      <p:pic>
        <p:nvPicPr>
          <p:cNvPr id="89" name="图形 88" descr="澳大利亚">
            <a:extLst>
              <a:ext uri="{FF2B5EF4-FFF2-40B4-BE49-F238E27FC236}">
                <a16:creationId xmlns:a16="http://schemas.microsoft.com/office/drawing/2014/main" id="{CB06D081-D692-4A1D-9EAA-1A806901D9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049520" y="5453381"/>
            <a:ext cx="914400" cy="914400"/>
          </a:xfrm>
          <a:prstGeom prst="rect">
            <a:avLst/>
          </a:prstGeom>
        </p:spPr>
      </p:pic>
      <p:pic>
        <p:nvPicPr>
          <p:cNvPr id="91" name="图形 90" descr="亚洲">
            <a:extLst>
              <a:ext uri="{FF2B5EF4-FFF2-40B4-BE49-F238E27FC236}">
                <a16:creationId xmlns:a16="http://schemas.microsoft.com/office/drawing/2014/main" id="{5408BCAC-F315-4426-B43D-F2FD2859CAD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46800" y="5453381"/>
            <a:ext cx="914400" cy="914400"/>
          </a:xfrm>
          <a:prstGeom prst="rect">
            <a:avLst/>
          </a:prstGeom>
        </p:spPr>
      </p:pic>
      <p:pic>
        <p:nvPicPr>
          <p:cNvPr id="93" name="图形 92" descr="南极洲">
            <a:extLst>
              <a:ext uri="{FF2B5EF4-FFF2-40B4-BE49-F238E27FC236}">
                <a16:creationId xmlns:a16="http://schemas.microsoft.com/office/drawing/2014/main" id="{BFDB406F-85B5-4303-83E3-07E16B43773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7244080" y="5453381"/>
            <a:ext cx="914400" cy="914400"/>
          </a:xfrm>
          <a:prstGeom prst="rect">
            <a:avLst/>
          </a:prstGeom>
        </p:spPr>
      </p:pic>
      <p:pic>
        <p:nvPicPr>
          <p:cNvPr id="95" name="图形 94" descr="非洲">
            <a:extLst>
              <a:ext uri="{FF2B5EF4-FFF2-40B4-BE49-F238E27FC236}">
                <a16:creationId xmlns:a16="http://schemas.microsoft.com/office/drawing/2014/main" id="{831F4C09-9810-40C6-B1FB-D345F8F569BC}"/>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8341361" y="5453381"/>
            <a:ext cx="914400" cy="914400"/>
          </a:xfrm>
          <a:prstGeom prst="rect">
            <a:avLst/>
          </a:prstGeom>
        </p:spPr>
      </p:pic>
      <p:pic>
        <p:nvPicPr>
          <p:cNvPr id="97" name="图形 96" descr="固定">
            <a:extLst>
              <a:ext uri="{FF2B5EF4-FFF2-40B4-BE49-F238E27FC236}">
                <a16:creationId xmlns:a16="http://schemas.microsoft.com/office/drawing/2014/main" id="{563AB81C-FF96-42B3-8B95-02F121960F8F}"/>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9438639" y="5453381"/>
            <a:ext cx="914400" cy="914400"/>
          </a:xfrm>
          <a:prstGeom prst="rect">
            <a:avLst/>
          </a:prstGeom>
        </p:spPr>
      </p:pic>
      <p:pic>
        <p:nvPicPr>
          <p:cNvPr id="99" name="图形 98" descr="罗盘">
            <a:extLst>
              <a:ext uri="{FF2B5EF4-FFF2-40B4-BE49-F238E27FC236}">
                <a16:creationId xmlns:a16="http://schemas.microsoft.com/office/drawing/2014/main" id="{07F9781B-E749-4D80-BFE3-A9D8F3165C4A}"/>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0535920" y="5453381"/>
            <a:ext cx="914400" cy="914400"/>
          </a:xfrm>
          <a:prstGeom prst="rect">
            <a:avLst/>
          </a:prstGeom>
        </p:spPr>
      </p:pic>
      <p:sp>
        <p:nvSpPr>
          <p:cNvPr id="104" name="文本框 103">
            <a:extLst>
              <a:ext uri="{FF2B5EF4-FFF2-40B4-BE49-F238E27FC236}">
                <a16:creationId xmlns:a16="http://schemas.microsoft.com/office/drawing/2014/main" id="{3E7F8816-2120-47D9-9208-A96EDBDB1120}"/>
              </a:ext>
            </a:extLst>
          </p:cNvPr>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建筑类</a:t>
            </a:r>
          </a:p>
        </p:txBody>
      </p:sp>
      <p:sp>
        <p:nvSpPr>
          <p:cNvPr id="105" name="文本框 104">
            <a:extLst>
              <a:ext uri="{FF2B5EF4-FFF2-40B4-BE49-F238E27FC236}">
                <a16:creationId xmlns:a16="http://schemas.microsoft.com/office/drawing/2014/main" id="{D314210F-D4F2-40D7-832B-3D804F977FD7}"/>
              </a:ext>
            </a:extLst>
          </p:cNvPr>
          <p:cNvSpPr txBox="1"/>
          <p:nvPr/>
        </p:nvSpPr>
        <p:spPr>
          <a:xfrm>
            <a:off x="660400" y="3634383"/>
            <a:ext cx="2540000" cy="430887"/>
          </a:xfrm>
          <a:prstGeom prst="rect">
            <a:avLst/>
          </a:prstGeom>
          <a:noFill/>
        </p:spPr>
        <p:txBody>
          <a:bodyPr wrap="square" lIns="0" tIns="0" rIns="0" bIns="0" rtlCol="0">
            <a:spAutoFit/>
          </a:bodyPr>
          <a:lstStyle/>
          <a:p>
            <a:r>
              <a:rPr lang="zh-CN" altLang="en-US" sz="2800" b="1" dirty="0">
                <a:latin typeface="+mj-ea"/>
                <a:ea typeface="+mj-ea"/>
              </a:rPr>
              <a:t>位置类</a:t>
            </a:r>
          </a:p>
        </p:txBody>
      </p:sp>
    </p:spTree>
    <p:extLst>
      <p:ext uri="{BB962C8B-B14F-4D97-AF65-F5344CB8AC3E}">
        <p14:creationId xmlns:p14="http://schemas.microsoft.com/office/powerpoint/2010/main" val="2103519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宇航员">
            <a:extLst>
              <a:ext uri="{FF2B5EF4-FFF2-40B4-BE49-F238E27FC236}">
                <a16:creationId xmlns:a16="http://schemas.microsoft.com/office/drawing/2014/main" id="{71FAEF25-3F8D-4738-B300-B3908208A7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00" y="1130300"/>
            <a:ext cx="914400" cy="914400"/>
          </a:xfrm>
          <a:prstGeom prst="rect">
            <a:avLst/>
          </a:prstGeom>
        </p:spPr>
      </p:pic>
      <p:pic>
        <p:nvPicPr>
          <p:cNvPr id="9" name="图形 8" descr="农民">
            <a:extLst>
              <a:ext uri="{FF2B5EF4-FFF2-40B4-BE49-F238E27FC236}">
                <a16:creationId xmlns:a16="http://schemas.microsoft.com/office/drawing/2014/main" id="{FDD23EDF-AF87-40DB-AEFA-02B17B3474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7680" y="1130300"/>
            <a:ext cx="914400" cy="914400"/>
          </a:xfrm>
          <a:prstGeom prst="rect">
            <a:avLst/>
          </a:prstGeom>
        </p:spPr>
      </p:pic>
      <p:pic>
        <p:nvPicPr>
          <p:cNvPr id="11" name="图形 10" descr="厨师">
            <a:extLst>
              <a:ext uri="{FF2B5EF4-FFF2-40B4-BE49-F238E27FC236}">
                <a16:creationId xmlns:a16="http://schemas.microsoft.com/office/drawing/2014/main" id="{D03359DB-9C48-429D-B3FC-D092DEE34E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4960" y="1130300"/>
            <a:ext cx="914400" cy="914400"/>
          </a:xfrm>
          <a:prstGeom prst="rect">
            <a:avLst/>
          </a:prstGeom>
        </p:spPr>
      </p:pic>
      <p:pic>
        <p:nvPicPr>
          <p:cNvPr id="13" name="图形 12" descr="服务员">
            <a:extLst>
              <a:ext uri="{FF2B5EF4-FFF2-40B4-BE49-F238E27FC236}">
                <a16:creationId xmlns:a16="http://schemas.microsoft.com/office/drawing/2014/main" id="{F5472566-71B3-4C0A-B7BF-F0953D7D40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2240" y="1130300"/>
            <a:ext cx="914400" cy="914400"/>
          </a:xfrm>
          <a:prstGeom prst="rect">
            <a:avLst/>
          </a:prstGeom>
        </p:spPr>
      </p:pic>
      <p:pic>
        <p:nvPicPr>
          <p:cNvPr id="15" name="图形 14" descr="牛仔">
            <a:extLst>
              <a:ext uri="{FF2B5EF4-FFF2-40B4-BE49-F238E27FC236}">
                <a16:creationId xmlns:a16="http://schemas.microsoft.com/office/drawing/2014/main" id="{8F2FB47C-0B41-4F09-8A63-30C9C8F389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9520" y="1130300"/>
            <a:ext cx="914400" cy="914400"/>
          </a:xfrm>
          <a:prstGeom prst="rect">
            <a:avLst/>
          </a:prstGeom>
        </p:spPr>
      </p:pic>
      <p:pic>
        <p:nvPicPr>
          <p:cNvPr id="17" name="图形 16" descr="士兵">
            <a:extLst>
              <a:ext uri="{FF2B5EF4-FFF2-40B4-BE49-F238E27FC236}">
                <a16:creationId xmlns:a16="http://schemas.microsoft.com/office/drawing/2014/main" id="{C1DD68EB-9B81-4A32-B1D0-F6E444E053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6800" y="1130300"/>
            <a:ext cx="914400" cy="914400"/>
          </a:xfrm>
          <a:prstGeom prst="rect">
            <a:avLst/>
          </a:prstGeom>
        </p:spPr>
      </p:pic>
      <p:pic>
        <p:nvPicPr>
          <p:cNvPr id="19" name="图形 18" descr="侦探">
            <a:extLst>
              <a:ext uri="{FF2B5EF4-FFF2-40B4-BE49-F238E27FC236}">
                <a16:creationId xmlns:a16="http://schemas.microsoft.com/office/drawing/2014/main" id="{05107B6C-73DE-41A7-9695-ED7983E412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4080" y="1130300"/>
            <a:ext cx="914400" cy="914400"/>
          </a:xfrm>
          <a:prstGeom prst="rect">
            <a:avLst/>
          </a:prstGeom>
        </p:spPr>
      </p:pic>
      <p:pic>
        <p:nvPicPr>
          <p:cNvPr id="21" name="图形 20" descr="警察">
            <a:extLst>
              <a:ext uri="{FF2B5EF4-FFF2-40B4-BE49-F238E27FC236}">
                <a16:creationId xmlns:a16="http://schemas.microsoft.com/office/drawing/2014/main" id="{EB980F8B-7199-4DE5-A75E-5CFEDFB63C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41360" y="1130300"/>
            <a:ext cx="914400" cy="914400"/>
          </a:xfrm>
          <a:prstGeom prst="rect">
            <a:avLst/>
          </a:prstGeom>
        </p:spPr>
      </p:pic>
      <p:pic>
        <p:nvPicPr>
          <p:cNvPr id="23" name="图形 22" descr="消防员">
            <a:extLst>
              <a:ext uri="{FF2B5EF4-FFF2-40B4-BE49-F238E27FC236}">
                <a16:creationId xmlns:a16="http://schemas.microsoft.com/office/drawing/2014/main" id="{50D9E29F-66B5-4C72-8D41-2EE5CDAF361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38640" y="1130300"/>
            <a:ext cx="914400" cy="914400"/>
          </a:xfrm>
          <a:prstGeom prst="rect">
            <a:avLst/>
          </a:prstGeom>
        </p:spPr>
      </p:pic>
      <p:pic>
        <p:nvPicPr>
          <p:cNvPr id="25" name="图形 24" descr="管理员">
            <a:extLst>
              <a:ext uri="{FF2B5EF4-FFF2-40B4-BE49-F238E27FC236}">
                <a16:creationId xmlns:a16="http://schemas.microsoft.com/office/drawing/2014/main" id="{DB81BC70-BF28-4942-A089-2444CEC2529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35920" y="1130300"/>
            <a:ext cx="914400" cy="914400"/>
          </a:xfrm>
          <a:prstGeom prst="rect">
            <a:avLst/>
          </a:prstGeom>
        </p:spPr>
      </p:pic>
      <p:pic>
        <p:nvPicPr>
          <p:cNvPr id="27" name="图形 26" descr="DJ">
            <a:extLst>
              <a:ext uri="{FF2B5EF4-FFF2-40B4-BE49-F238E27FC236}">
                <a16:creationId xmlns:a16="http://schemas.microsoft.com/office/drawing/2014/main" id="{9578AB62-C3DE-4213-B60E-0B37B9271EC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0400" y="2227580"/>
            <a:ext cx="914400" cy="914400"/>
          </a:xfrm>
          <a:prstGeom prst="rect">
            <a:avLst/>
          </a:prstGeom>
        </p:spPr>
      </p:pic>
      <p:pic>
        <p:nvPicPr>
          <p:cNvPr id="29" name="图形 28" descr="指挥">
            <a:extLst>
              <a:ext uri="{FF2B5EF4-FFF2-40B4-BE49-F238E27FC236}">
                <a16:creationId xmlns:a16="http://schemas.microsoft.com/office/drawing/2014/main" id="{65AF4B21-9AA9-4386-B6F3-EDCFFB6E8B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757680" y="2227580"/>
            <a:ext cx="914400" cy="914400"/>
          </a:xfrm>
          <a:prstGeom prst="rect">
            <a:avLst/>
          </a:prstGeom>
        </p:spPr>
      </p:pic>
      <p:pic>
        <p:nvPicPr>
          <p:cNvPr id="31" name="图形 30" descr="艺术家">
            <a:extLst>
              <a:ext uri="{FF2B5EF4-FFF2-40B4-BE49-F238E27FC236}">
                <a16:creationId xmlns:a16="http://schemas.microsoft.com/office/drawing/2014/main" id="{D01983EA-C31C-4D10-9C3D-3F8B40D702B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54960" y="2227580"/>
            <a:ext cx="914400" cy="914400"/>
          </a:xfrm>
          <a:prstGeom prst="rect">
            <a:avLst/>
          </a:prstGeom>
        </p:spPr>
      </p:pic>
      <p:pic>
        <p:nvPicPr>
          <p:cNvPr id="33" name="图形 32" descr="法官">
            <a:extLst>
              <a:ext uri="{FF2B5EF4-FFF2-40B4-BE49-F238E27FC236}">
                <a16:creationId xmlns:a16="http://schemas.microsoft.com/office/drawing/2014/main" id="{AFD6CDE9-F173-44EC-9072-EFFBBC51DE0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52240" y="2227580"/>
            <a:ext cx="914400" cy="914400"/>
          </a:xfrm>
          <a:prstGeom prst="rect">
            <a:avLst/>
          </a:prstGeom>
        </p:spPr>
      </p:pic>
      <p:pic>
        <p:nvPicPr>
          <p:cNvPr id="35" name="图形 34" descr="科学家">
            <a:extLst>
              <a:ext uri="{FF2B5EF4-FFF2-40B4-BE49-F238E27FC236}">
                <a16:creationId xmlns:a16="http://schemas.microsoft.com/office/drawing/2014/main" id="{83C060F6-D945-4EB5-BA5D-E11EE956F93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049520" y="2227580"/>
            <a:ext cx="914400" cy="914400"/>
          </a:xfrm>
          <a:prstGeom prst="rect">
            <a:avLst/>
          </a:prstGeom>
        </p:spPr>
      </p:pic>
      <p:pic>
        <p:nvPicPr>
          <p:cNvPr id="37" name="图形 36" descr="教授">
            <a:extLst>
              <a:ext uri="{FF2B5EF4-FFF2-40B4-BE49-F238E27FC236}">
                <a16:creationId xmlns:a16="http://schemas.microsoft.com/office/drawing/2014/main" id="{A654BB7F-A02A-4ACC-A297-15CF29DBDA5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46800" y="2227580"/>
            <a:ext cx="914400" cy="914400"/>
          </a:xfrm>
          <a:prstGeom prst="rect">
            <a:avLst/>
          </a:prstGeom>
        </p:spPr>
      </p:pic>
      <p:pic>
        <p:nvPicPr>
          <p:cNvPr id="39" name="图形 38" descr="办公室职员">
            <a:extLst>
              <a:ext uri="{FF2B5EF4-FFF2-40B4-BE49-F238E27FC236}">
                <a16:creationId xmlns:a16="http://schemas.microsoft.com/office/drawing/2014/main" id="{AE0D4D00-7568-4C5A-9956-2BCE1A03BED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244080" y="2227580"/>
            <a:ext cx="914400" cy="914400"/>
          </a:xfrm>
          <a:prstGeom prst="rect">
            <a:avLst/>
          </a:prstGeom>
        </p:spPr>
      </p:pic>
      <p:pic>
        <p:nvPicPr>
          <p:cNvPr id="41" name="图形 40" descr="程序员">
            <a:extLst>
              <a:ext uri="{FF2B5EF4-FFF2-40B4-BE49-F238E27FC236}">
                <a16:creationId xmlns:a16="http://schemas.microsoft.com/office/drawing/2014/main" id="{360BD251-4127-4C80-A8BB-A842582C67F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341360" y="2227580"/>
            <a:ext cx="914400" cy="914400"/>
          </a:xfrm>
          <a:prstGeom prst="rect">
            <a:avLst/>
          </a:prstGeom>
        </p:spPr>
      </p:pic>
      <p:pic>
        <p:nvPicPr>
          <p:cNvPr id="43" name="图形 42" descr="指示">
            <a:extLst>
              <a:ext uri="{FF2B5EF4-FFF2-40B4-BE49-F238E27FC236}">
                <a16:creationId xmlns:a16="http://schemas.microsoft.com/office/drawing/2014/main" id="{5B95F0F0-17CE-48CE-BB36-FAA712A11BD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438640" y="2227580"/>
            <a:ext cx="914400" cy="914400"/>
          </a:xfrm>
          <a:prstGeom prst="rect">
            <a:avLst/>
          </a:prstGeom>
        </p:spPr>
      </p:pic>
      <p:pic>
        <p:nvPicPr>
          <p:cNvPr id="45" name="图形 44" descr="医生">
            <a:extLst>
              <a:ext uri="{FF2B5EF4-FFF2-40B4-BE49-F238E27FC236}">
                <a16:creationId xmlns:a16="http://schemas.microsoft.com/office/drawing/2014/main" id="{27ED933F-0150-4CAD-B390-D4222470B95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535920" y="2227580"/>
            <a:ext cx="914400" cy="914400"/>
          </a:xfrm>
          <a:prstGeom prst="rect">
            <a:avLst/>
          </a:prstGeom>
        </p:spPr>
      </p:pic>
      <p:pic>
        <p:nvPicPr>
          <p:cNvPr id="47" name="图形 46" descr="兽医">
            <a:extLst>
              <a:ext uri="{FF2B5EF4-FFF2-40B4-BE49-F238E27FC236}">
                <a16:creationId xmlns:a16="http://schemas.microsoft.com/office/drawing/2014/main" id="{37AF07C5-920D-4671-9EFF-4F8ECF57AAF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0400" y="3324860"/>
            <a:ext cx="914400" cy="914400"/>
          </a:xfrm>
          <a:prstGeom prst="rect">
            <a:avLst/>
          </a:prstGeom>
        </p:spPr>
      </p:pic>
      <p:pic>
        <p:nvPicPr>
          <p:cNvPr id="49" name="图形 48" descr="建筑工人">
            <a:extLst>
              <a:ext uri="{FF2B5EF4-FFF2-40B4-BE49-F238E27FC236}">
                <a16:creationId xmlns:a16="http://schemas.microsoft.com/office/drawing/2014/main" id="{71C79498-222B-48F9-817D-E72139BCB91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757680" y="3324860"/>
            <a:ext cx="914400" cy="914400"/>
          </a:xfrm>
          <a:prstGeom prst="rect">
            <a:avLst/>
          </a:prstGeom>
        </p:spPr>
      </p:pic>
      <p:pic>
        <p:nvPicPr>
          <p:cNvPr id="51" name="图形 50" descr="电气">
            <a:extLst>
              <a:ext uri="{FF2B5EF4-FFF2-40B4-BE49-F238E27FC236}">
                <a16:creationId xmlns:a16="http://schemas.microsoft.com/office/drawing/2014/main" id="{4DA0E650-29DD-4986-91F9-F1217E4F00E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854960" y="3324860"/>
            <a:ext cx="914400" cy="914400"/>
          </a:xfrm>
          <a:prstGeom prst="rect">
            <a:avLst/>
          </a:prstGeom>
        </p:spPr>
      </p:pic>
      <p:pic>
        <p:nvPicPr>
          <p:cNvPr id="53" name="图形 52" descr="焊工">
            <a:extLst>
              <a:ext uri="{FF2B5EF4-FFF2-40B4-BE49-F238E27FC236}">
                <a16:creationId xmlns:a16="http://schemas.microsoft.com/office/drawing/2014/main" id="{B214690C-D112-45FB-A4C1-4BA70BF004E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52240" y="3324860"/>
            <a:ext cx="914400" cy="914400"/>
          </a:xfrm>
          <a:prstGeom prst="rect">
            <a:avLst/>
          </a:prstGeom>
        </p:spPr>
      </p:pic>
      <p:sp>
        <p:nvSpPr>
          <p:cNvPr id="55" name="文本框 54">
            <a:extLst>
              <a:ext uri="{FF2B5EF4-FFF2-40B4-BE49-F238E27FC236}">
                <a16:creationId xmlns:a16="http://schemas.microsoft.com/office/drawing/2014/main" id="{E6A740C7-4A9C-439A-8F8E-E7255F6DEE2B}"/>
              </a:ext>
            </a:extLst>
          </p:cNvPr>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职业类</a:t>
            </a:r>
          </a:p>
        </p:txBody>
      </p:sp>
    </p:spTree>
    <p:extLst>
      <p:ext uri="{BB962C8B-B14F-4D97-AF65-F5344CB8AC3E}">
        <p14:creationId xmlns:p14="http://schemas.microsoft.com/office/powerpoint/2010/main" val="235964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8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11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B8E00-54FE-3062-2B98-838AB0AA5264}"/>
            </a:ext>
          </a:extLst>
        </p:cNvPr>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FAD4538F-03FC-9BF5-AB8B-908E3A1C0C41}"/>
              </a:ext>
            </a:extLst>
          </p:cNvPr>
          <p:cNvSpPr/>
          <p:nvPr/>
        </p:nvSpPr>
        <p:spPr>
          <a:xfrm>
            <a:off x="1139484"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pic>
        <p:nvPicPr>
          <p:cNvPr id="30" name="图片 29">
            <a:extLst>
              <a:ext uri="{FF2B5EF4-FFF2-40B4-BE49-F238E27FC236}">
                <a16:creationId xmlns:a16="http://schemas.microsoft.com/office/drawing/2014/main" id="{A06C44F7-8BD2-6C95-A907-B2CD3976A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2" y="4076798"/>
            <a:ext cx="4526722" cy="1898064"/>
          </a:xfrm>
          <a:prstGeom prst="rect">
            <a:avLst/>
          </a:prstGeom>
        </p:spPr>
      </p:pic>
      <p:grpSp>
        <p:nvGrpSpPr>
          <p:cNvPr id="44" name="组合 43">
            <a:extLst>
              <a:ext uri="{FF2B5EF4-FFF2-40B4-BE49-F238E27FC236}">
                <a16:creationId xmlns:a16="http://schemas.microsoft.com/office/drawing/2014/main" id="{1966F1B9-37E6-B9BD-7701-E9E4D57D11DE}"/>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934A8A05-7C6D-08A0-9EFA-1275BD4A0856}"/>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E5BA1C8B-EF61-FB09-DE35-345AA2FD48EC}"/>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Social Background</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82DE3ABC-6259-F593-535B-264F614FA70C}"/>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D0285A07-DB6F-E0A8-B10D-2FFB6DA7C0EF}"/>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5A2B6EC-4FB5-D393-9639-A26F88C3A62F}"/>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2D171E72-6E60-778A-8F36-6DDCDA83076E}"/>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37BD7B1A-C457-4EBA-D775-C5E5D1D69930}"/>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1A0B3FE-01C3-DDC3-01D6-19CD5301FBEF}"/>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4" name="任意多边形: 形状 3">
            <a:extLst>
              <a:ext uri="{FF2B5EF4-FFF2-40B4-BE49-F238E27FC236}">
                <a16:creationId xmlns:a16="http://schemas.microsoft.com/office/drawing/2014/main" id="{163EEBC3-0A07-FC66-7E4C-DE573B76F491}"/>
              </a:ext>
            </a:extLst>
          </p:cNvPr>
          <p:cNvSpPr/>
          <p:nvPr/>
        </p:nvSpPr>
        <p:spPr>
          <a:xfrm>
            <a:off x="6547437" y="1602117"/>
            <a:ext cx="4532725" cy="4633584"/>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8" name="矩形: 圆角 7">
            <a:extLst>
              <a:ext uri="{FF2B5EF4-FFF2-40B4-BE49-F238E27FC236}">
                <a16:creationId xmlns:a16="http://schemas.microsoft.com/office/drawing/2014/main" id="{76F30D5F-D038-6889-5D42-680DB8880EED}"/>
              </a:ext>
            </a:extLst>
          </p:cNvPr>
          <p:cNvSpPr>
            <a:spLocks/>
          </p:cNvSpPr>
          <p:nvPr/>
        </p:nvSpPr>
        <p:spPr>
          <a:xfrm>
            <a:off x="1435394" y="1872909"/>
            <a:ext cx="3885612"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0" name="文本框 9">
            <a:extLst>
              <a:ext uri="{FF2B5EF4-FFF2-40B4-BE49-F238E27FC236}">
                <a16:creationId xmlns:a16="http://schemas.microsoft.com/office/drawing/2014/main" id="{DB782D56-61FE-812A-2748-1A0748E90605}"/>
              </a:ext>
            </a:extLst>
          </p:cNvPr>
          <p:cNvSpPr txBox="1"/>
          <p:nvPr/>
        </p:nvSpPr>
        <p:spPr>
          <a:xfrm>
            <a:off x="1435394" y="1947219"/>
            <a:ext cx="3885612" cy="400110"/>
          </a:xfrm>
          <a:prstGeom prst="rect">
            <a:avLst/>
          </a:prstGeom>
          <a:noFill/>
        </p:spPr>
        <p:txBody>
          <a:bodyPr wrap="square" rtlCol="0">
            <a:spAutoFit/>
          </a:bodyPr>
          <a:lstStyle/>
          <a:p>
            <a:pPr algn="ctr"/>
            <a:r>
              <a:rPr lang="en-US" altLang="zh-CN" sz="2000" b="1" dirty="0">
                <a:solidFill>
                  <a:schemeClr val="accent1"/>
                </a:solidFill>
                <a:latin typeface="+mj-ea"/>
                <a:ea typeface="+mj-ea"/>
              </a:rPr>
              <a:t>The</a:t>
            </a:r>
            <a:r>
              <a:rPr lang="zh-CN" altLang="en-US" sz="2000" b="1" dirty="0">
                <a:solidFill>
                  <a:schemeClr val="accent1"/>
                </a:solidFill>
                <a:latin typeface="+mj-ea"/>
                <a:ea typeface="+mj-ea"/>
              </a:rPr>
              <a:t> </a:t>
            </a:r>
            <a:r>
              <a:rPr lang="en-US" altLang="zh-CN" sz="2000" b="1" dirty="0">
                <a:solidFill>
                  <a:schemeClr val="accent1"/>
                </a:solidFill>
                <a:latin typeface="+mj-ea"/>
                <a:ea typeface="+mj-ea"/>
              </a:rPr>
              <a:t>Nth</a:t>
            </a:r>
            <a:r>
              <a:rPr lang="zh-CN" altLang="en-US" sz="2000" b="1" dirty="0">
                <a:solidFill>
                  <a:schemeClr val="accent1"/>
                </a:solidFill>
                <a:latin typeface="+mj-ea"/>
                <a:ea typeface="+mj-ea"/>
              </a:rPr>
              <a:t> </a:t>
            </a:r>
            <a:r>
              <a:rPr lang="en-US" altLang="zh-CN" sz="2000" b="1" dirty="0">
                <a:solidFill>
                  <a:schemeClr val="accent1"/>
                </a:solidFill>
                <a:latin typeface="+mj-ea"/>
                <a:ea typeface="+mj-ea"/>
              </a:rPr>
              <a:t>Room</a:t>
            </a:r>
            <a:r>
              <a:rPr lang="zh-CN" altLang="en-US" sz="2000" b="1" dirty="0">
                <a:solidFill>
                  <a:schemeClr val="accent1"/>
                </a:solidFill>
                <a:latin typeface="+mj-ea"/>
                <a:ea typeface="+mj-ea"/>
              </a:rPr>
              <a:t> </a:t>
            </a:r>
            <a:r>
              <a:rPr lang="en-US" altLang="zh-CN" sz="2000" b="1" dirty="0">
                <a:solidFill>
                  <a:schemeClr val="accent1"/>
                </a:solidFill>
                <a:latin typeface="+mj-ea"/>
                <a:ea typeface="+mj-ea"/>
              </a:rPr>
              <a:t>Case</a:t>
            </a:r>
            <a:endParaRPr lang="zh-CN" altLang="en-US" sz="2000" b="1" dirty="0">
              <a:solidFill>
                <a:schemeClr val="accent1"/>
              </a:solidFill>
              <a:latin typeface="+mj-ea"/>
              <a:ea typeface="+mj-ea"/>
            </a:endParaRPr>
          </a:p>
        </p:txBody>
      </p:sp>
      <p:sp>
        <p:nvSpPr>
          <p:cNvPr id="12" name="文本框 11">
            <a:extLst>
              <a:ext uri="{FF2B5EF4-FFF2-40B4-BE49-F238E27FC236}">
                <a16:creationId xmlns:a16="http://schemas.microsoft.com/office/drawing/2014/main" id="{A43C138B-2DE1-6545-E279-12C5438FA8C7}"/>
              </a:ext>
            </a:extLst>
          </p:cNvPr>
          <p:cNvSpPr txBox="1"/>
          <p:nvPr/>
        </p:nvSpPr>
        <p:spPr>
          <a:xfrm>
            <a:off x="1435394" y="2685111"/>
            <a:ext cx="3885612" cy="955326"/>
          </a:xfrm>
          <a:prstGeom prst="rect">
            <a:avLst/>
          </a:prstGeom>
          <a:noFill/>
        </p:spPr>
        <p:txBody>
          <a:bodyPr wrap="square">
            <a:spAutoFit/>
          </a:bodyPr>
          <a:lstStyle/>
          <a:p>
            <a:pPr>
              <a:lnSpc>
                <a:spcPct val="120000"/>
              </a:lnSpc>
            </a:pPr>
            <a:r>
              <a:rPr lang="en-US" altLang="zh-CN" sz="1600" dirty="0">
                <a:latin typeface="+mn-ea"/>
              </a:rPr>
              <a:t>About 260,000 people participated in sex crimes to 76 women(including 16 underage girls), on Telegram.</a:t>
            </a:r>
            <a:endParaRPr lang="zh-CN" altLang="en-US" sz="1600" dirty="0">
              <a:latin typeface="+mn-ea"/>
            </a:endParaRPr>
          </a:p>
        </p:txBody>
      </p:sp>
      <p:sp>
        <p:nvSpPr>
          <p:cNvPr id="13" name="矩形: 圆角 12">
            <a:extLst>
              <a:ext uri="{FF2B5EF4-FFF2-40B4-BE49-F238E27FC236}">
                <a16:creationId xmlns:a16="http://schemas.microsoft.com/office/drawing/2014/main" id="{E75781F2-61CD-258F-607C-FAAD3D39AB22}"/>
              </a:ext>
            </a:extLst>
          </p:cNvPr>
          <p:cNvSpPr>
            <a:spLocks/>
          </p:cNvSpPr>
          <p:nvPr/>
        </p:nvSpPr>
        <p:spPr>
          <a:xfrm>
            <a:off x="6870994" y="4076798"/>
            <a:ext cx="3885612" cy="532662"/>
          </a:xfrm>
          <a:prstGeom prst="roundRect">
            <a:avLst>
              <a:gd name="adj" fmla="val 37194"/>
            </a:avLst>
          </a:prstGeom>
          <a:solidFill>
            <a:srgbClr val="DFDF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2EC9BD4A-59BD-40E3-4A1F-8D1BBD14DF08}"/>
              </a:ext>
            </a:extLst>
          </p:cNvPr>
          <p:cNvSpPr txBox="1"/>
          <p:nvPr/>
        </p:nvSpPr>
        <p:spPr>
          <a:xfrm>
            <a:off x="6870993" y="4151108"/>
            <a:ext cx="3885611" cy="400110"/>
          </a:xfrm>
          <a:prstGeom prst="rect">
            <a:avLst/>
          </a:prstGeom>
          <a:noFill/>
        </p:spPr>
        <p:txBody>
          <a:bodyPr wrap="square" rtlCol="0">
            <a:spAutoFit/>
          </a:bodyPr>
          <a:lstStyle/>
          <a:p>
            <a:pPr algn="ctr"/>
            <a:r>
              <a:rPr lang="en-US" altLang="zh-CN" sz="2000" b="1" dirty="0">
                <a:solidFill>
                  <a:schemeClr val="accent1"/>
                </a:solidFill>
                <a:latin typeface="+mj-ea"/>
                <a:ea typeface="+mj-ea"/>
              </a:rPr>
              <a:t>Personal experience</a:t>
            </a:r>
            <a:endParaRPr lang="zh-CN" altLang="en-US" sz="2000" b="1" dirty="0">
              <a:solidFill>
                <a:schemeClr val="accent1"/>
              </a:solidFill>
              <a:latin typeface="+mj-ea"/>
              <a:ea typeface="+mj-ea"/>
            </a:endParaRPr>
          </a:p>
        </p:txBody>
      </p:sp>
      <p:sp>
        <p:nvSpPr>
          <p:cNvPr id="16" name="文本框 15">
            <a:extLst>
              <a:ext uri="{FF2B5EF4-FFF2-40B4-BE49-F238E27FC236}">
                <a16:creationId xmlns:a16="http://schemas.microsoft.com/office/drawing/2014/main" id="{B8953E0E-D4AB-3401-EE31-9BE302DF1AFB}"/>
              </a:ext>
            </a:extLst>
          </p:cNvPr>
          <p:cNvSpPr txBox="1"/>
          <p:nvPr/>
        </p:nvSpPr>
        <p:spPr>
          <a:xfrm>
            <a:off x="6870994" y="4889000"/>
            <a:ext cx="3885612" cy="1250792"/>
          </a:xfrm>
          <a:prstGeom prst="rect">
            <a:avLst/>
          </a:prstGeom>
          <a:noFill/>
        </p:spPr>
        <p:txBody>
          <a:bodyPr wrap="square">
            <a:spAutoFit/>
          </a:bodyPr>
          <a:lstStyle/>
          <a:p>
            <a:pPr>
              <a:lnSpc>
                <a:spcPct val="120000"/>
              </a:lnSpc>
            </a:pPr>
            <a:r>
              <a:rPr lang="en-US" altLang="zh-CN" sz="1600" dirty="0">
                <a:latin typeface="+mn-ea"/>
              </a:rPr>
              <a:t>there has been such a group on the Internet spreading all kinds of fabricated rumors and try to divide our government and our nation.</a:t>
            </a:r>
            <a:endParaRPr lang="zh-CN" altLang="en-US" sz="1600" dirty="0">
              <a:latin typeface="+mn-ea"/>
            </a:endParaRPr>
          </a:p>
        </p:txBody>
      </p:sp>
      <p:pic>
        <p:nvPicPr>
          <p:cNvPr id="36" name="图片 35">
            <a:extLst>
              <a:ext uri="{FF2B5EF4-FFF2-40B4-BE49-F238E27FC236}">
                <a16:creationId xmlns:a16="http://schemas.microsoft.com/office/drawing/2014/main" id="{422AAA3A-2BFD-762B-C184-92B4BD3E3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5083" y="1602117"/>
            <a:ext cx="4532725" cy="1893254"/>
          </a:xfrm>
          <a:prstGeom prst="rect">
            <a:avLst/>
          </a:prstGeom>
        </p:spPr>
      </p:pic>
      <p:pic>
        <p:nvPicPr>
          <p:cNvPr id="38" name="图片 37">
            <a:extLst>
              <a:ext uri="{FF2B5EF4-FFF2-40B4-BE49-F238E27FC236}">
                <a16:creationId xmlns:a16="http://schemas.microsoft.com/office/drawing/2014/main" id="{1C95C8BA-EBCF-EF30-9470-827C78D2E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509" y="0"/>
            <a:ext cx="3168981" cy="6858000"/>
          </a:xfrm>
          <a:prstGeom prst="rect">
            <a:avLst/>
          </a:prstGeom>
        </p:spPr>
      </p:pic>
    </p:spTree>
    <p:extLst>
      <p:ext uri="{BB962C8B-B14F-4D97-AF65-F5344CB8AC3E}">
        <p14:creationId xmlns:p14="http://schemas.microsoft.com/office/powerpoint/2010/main" val="404857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38"/>
                                        </p:tgtEl>
                                      </p:cBhvr>
                                    </p:animEffect>
                                    <p:anim calcmode="lin" valueType="num">
                                      <p:cBhvr>
                                        <p:cTn id="14" dur="500"/>
                                        <p:tgtEl>
                                          <p:spTgt spid="38"/>
                                        </p:tgtEl>
                                        <p:attrNameLst>
                                          <p:attrName>ppt_x</p:attrName>
                                        </p:attrNameLst>
                                      </p:cBhvr>
                                      <p:tavLst>
                                        <p:tav tm="0">
                                          <p:val>
                                            <p:strVal val="ppt_x"/>
                                          </p:val>
                                        </p:tav>
                                        <p:tav tm="100000">
                                          <p:val>
                                            <p:strVal val="ppt_x"/>
                                          </p:val>
                                        </p:tav>
                                      </p:tavLst>
                                    </p:anim>
                                    <p:anim calcmode="lin" valueType="num">
                                      <p:cBhvr>
                                        <p:cTn id="15" dur="500"/>
                                        <p:tgtEl>
                                          <p:spTgt spid="38"/>
                                        </p:tgtEl>
                                        <p:attrNameLst>
                                          <p:attrName>ppt_y</p:attrName>
                                        </p:attrNameLst>
                                      </p:cBhvr>
                                      <p:tavLst>
                                        <p:tav tm="0">
                                          <p:val>
                                            <p:strVal val="ppt_y"/>
                                          </p:val>
                                        </p:tav>
                                        <p:tav tm="100000">
                                          <p:val>
                                            <p:strVal val="ppt_y+.1"/>
                                          </p:val>
                                        </p:tav>
                                      </p:tavLst>
                                    </p:anim>
                                    <p:set>
                                      <p:cBhvr>
                                        <p:cTn id="1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016B1-C364-23C0-BDDE-900598053AA0}"/>
            </a:ext>
          </a:extLst>
        </p:cNvPr>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1F15E109-F8BE-C57A-9DE0-0DDA7FBD5433}"/>
              </a:ext>
            </a:extLst>
          </p:cNvPr>
          <p:cNvSpPr/>
          <p:nvPr/>
        </p:nvSpPr>
        <p:spPr>
          <a:xfrm>
            <a:off x="4178855" y="1487411"/>
            <a:ext cx="7391353"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wrap="square" rtlCol="0" anchor="ctr">
            <a:spAutoFit/>
          </a:bodyPr>
          <a:lstStyle/>
          <a:p>
            <a:endParaRPr lang="zh-CN" altLang="en-US"/>
          </a:p>
        </p:txBody>
      </p:sp>
      <p:grpSp>
        <p:nvGrpSpPr>
          <p:cNvPr id="44" name="组合 43">
            <a:extLst>
              <a:ext uri="{FF2B5EF4-FFF2-40B4-BE49-F238E27FC236}">
                <a16:creationId xmlns:a16="http://schemas.microsoft.com/office/drawing/2014/main" id="{146E19EE-499A-D3FD-E01C-238271410161}"/>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1822DFBF-BECC-E017-E19B-9E3EC849C4E4}"/>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F4FE5A6F-F189-0132-7281-B302D4F68A2B}"/>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Freedom and Limit</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FE74C832-1936-0B12-13DA-B87C0BB2A8CA}"/>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1EEAE6D1-261B-278A-06F8-D871EF751E97}"/>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06FE0B-3342-E5FD-7B5A-F40A5B4D6498}"/>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4E4A1205-4720-ABCA-3A5C-161A5EF629AB}"/>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20B068A4-B77F-C6DA-551D-9DB115D93BAF}"/>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E3AD464-CE46-CB2C-ACD0-187373D1ADA7}"/>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5" name="文本框 4">
            <a:extLst>
              <a:ext uri="{FF2B5EF4-FFF2-40B4-BE49-F238E27FC236}">
                <a16:creationId xmlns:a16="http://schemas.microsoft.com/office/drawing/2014/main" id="{6CFF1F4F-92C6-D159-1621-E9DF22EAD622}"/>
              </a:ext>
            </a:extLst>
          </p:cNvPr>
          <p:cNvSpPr txBox="1"/>
          <p:nvPr/>
        </p:nvSpPr>
        <p:spPr>
          <a:xfrm>
            <a:off x="4514043" y="2981905"/>
            <a:ext cx="6998208" cy="1569660"/>
          </a:xfrm>
          <a:prstGeom prst="rect">
            <a:avLst/>
          </a:prstGeom>
          <a:noFill/>
        </p:spPr>
        <p:txBody>
          <a:bodyPr wrap="square">
            <a:spAutoFit/>
          </a:bodyPr>
          <a:lstStyle/>
          <a:p>
            <a:pPr algn="ctr"/>
            <a:r>
              <a:rPr lang="en-US" altLang="zh-CN" sz="3200" b="1" i="0" dirty="0">
                <a:solidFill>
                  <a:srgbClr val="333333"/>
                </a:solidFill>
                <a:effectLst/>
                <a:latin typeface="+mj-ea"/>
                <a:ea typeface="+mj-ea"/>
              </a:rPr>
              <a:t>“Everyone is born to be free, </a:t>
            </a:r>
          </a:p>
          <a:p>
            <a:pPr algn="ctr"/>
            <a:r>
              <a:rPr lang="en-US" altLang="zh-CN" sz="3200" b="1" i="0" dirty="0">
                <a:solidFill>
                  <a:srgbClr val="333333"/>
                </a:solidFill>
                <a:effectLst/>
                <a:latin typeface="+mj-ea"/>
                <a:ea typeface="+mj-ea"/>
              </a:rPr>
              <a:t>but everywhere he is in chains.</a:t>
            </a:r>
            <a:r>
              <a:rPr lang="en-US" altLang="zh-CN" sz="3200" b="1" dirty="0">
                <a:solidFill>
                  <a:srgbClr val="333333"/>
                </a:solidFill>
                <a:latin typeface="+mj-ea"/>
                <a:ea typeface="+mj-ea"/>
              </a:rPr>
              <a:t>”</a:t>
            </a:r>
            <a:endParaRPr lang="en-US" altLang="zh-CN" sz="3200" b="1" i="0" dirty="0">
              <a:solidFill>
                <a:srgbClr val="333333"/>
              </a:solidFill>
              <a:effectLst/>
              <a:latin typeface="+mj-ea"/>
              <a:ea typeface="+mj-ea"/>
            </a:endParaRPr>
          </a:p>
          <a:p>
            <a:pPr algn="r"/>
            <a:r>
              <a:rPr lang="en-US" altLang="zh-CN" sz="3200" b="1" i="0" dirty="0">
                <a:solidFill>
                  <a:srgbClr val="0D0D0D"/>
                </a:solidFill>
                <a:effectLst/>
                <a:latin typeface="Söhne"/>
              </a:rPr>
              <a:t>By Jean-Jacques Rousseau</a:t>
            </a:r>
            <a:endParaRPr lang="zh-CN" altLang="en-US" sz="3200" b="1" dirty="0">
              <a:latin typeface="+mj-ea"/>
              <a:ea typeface="+mj-ea"/>
            </a:endParaRPr>
          </a:p>
        </p:txBody>
      </p:sp>
      <p:pic>
        <p:nvPicPr>
          <p:cNvPr id="11" name="图片 10">
            <a:extLst>
              <a:ext uri="{FF2B5EF4-FFF2-40B4-BE49-F238E27FC236}">
                <a16:creationId xmlns:a16="http://schemas.microsoft.com/office/drawing/2014/main" id="{09EB346C-4046-65B7-89F7-D7AEDA51E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01" y="1487411"/>
            <a:ext cx="3327654" cy="4628464"/>
          </a:xfrm>
          <a:prstGeom prst="rect">
            <a:avLst/>
          </a:prstGeom>
        </p:spPr>
      </p:pic>
    </p:spTree>
    <p:extLst>
      <p:ext uri="{BB962C8B-B14F-4D97-AF65-F5344CB8AC3E}">
        <p14:creationId xmlns:p14="http://schemas.microsoft.com/office/powerpoint/2010/main" val="2833945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12AE0-4288-DC8C-4903-20B60413AFB3}"/>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878FD253-4F29-04E3-2E79-C092D4DF1D6B}"/>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E8BCCD06-1CE5-4C1C-523F-21C2FA8D1370}"/>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01</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35FE49C4-622E-3347-E10F-78395D922B2F}"/>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Inconvenience</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61EAEC6F-3ABB-D88E-7A25-E7C7B5636B97}"/>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A58D6D0D-AD25-DD12-0D0A-2547C7259088}"/>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3748DB4-490C-A595-774C-130F797066E9}"/>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9820BE3C-5284-1AC5-E2D8-743D907E99CC}"/>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16EF949F-D919-6D1A-CE31-E8FCEEEFE855}"/>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EFF3ECF-7BFE-10DC-AD18-634191B6ABD1}"/>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18" name="任意多边形: 形状 17">
            <a:extLst>
              <a:ext uri="{FF2B5EF4-FFF2-40B4-BE49-F238E27FC236}">
                <a16:creationId xmlns:a16="http://schemas.microsoft.com/office/drawing/2014/main" id="{B1F2D821-2279-E7F1-40A2-21DDE9EFD430}"/>
              </a:ext>
            </a:extLst>
          </p:cNvPr>
          <p:cNvSpPr/>
          <p:nvPr/>
        </p:nvSpPr>
        <p:spPr>
          <a:xfrm>
            <a:off x="713740"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19" name="任意多边形: 形状 18">
            <a:extLst>
              <a:ext uri="{FF2B5EF4-FFF2-40B4-BE49-F238E27FC236}">
                <a16:creationId xmlns:a16="http://schemas.microsoft.com/office/drawing/2014/main" id="{6A3D6BF0-5039-E26E-7DC1-E3D61C832D89}"/>
              </a:ext>
            </a:extLst>
          </p:cNvPr>
          <p:cNvSpPr/>
          <p:nvPr/>
        </p:nvSpPr>
        <p:spPr>
          <a:xfrm>
            <a:off x="8148319"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a:p>
        </p:txBody>
      </p:sp>
      <p:sp>
        <p:nvSpPr>
          <p:cNvPr id="20" name="任意多边形: 形状 19">
            <a:extLst>
              <a:ext uri="{FF2B5EF4-FFF2-40B4-BE49-F238E27FC236}">
                <a16:creationId xmlns:a16="http://schemas.microsoft.com/office/drawing/2014/main" id="{B104532C-2E5A-F66D-FE08-D583FCEF2470}"/>
              </a:ext>
            </a:extLst>
          </p:cNvPr>
          <p:cNvSpPr/>
          <p:nvPr/>
        </p:nvSpPr>
        <p:spPr>
          <a:xfrm>
            <a:off x="4491738" y="1677053"/>
            <a:ext cx="3329941"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rtlCol="0" anchor="ctr">
            <a:spAutoFit/>
          </a:bodyPr>
          <a:lstStyle/>
          <a:p>
            <a:endParaRPr lang="zh-CN" altLang="en-US" dirty="0"/>
          </a:p>
        </p:txBody>
      </p:sp>
      <p:sp>
        <p:nvSpPr>
          <p:cNvPr id="21" name="文本框 20">
            <a:extLst>
              <a:ext uri="{FF2B5EF4-FFF2-40B4-BE49-F238E27FC236}">
                <a16:creationId xmlns:a16="http://schemas.microsoft.com/office/drawing/2014/main" id="{1DE5C3F6-4794-BF08-8EA7-8E318D770240}"/>
              </a:ext>
            </a:extLst>
          </p:cNvPr>
          <p:cNvSpPr txBox="1"/>
          <p:nvPr/>
        </p:nvSpPr>
        <p:spPr>
          <a:xfrm>
            <a:off x="1165860" y="2839691"/>
            <a:ext cx="2425700" cy="1063176"/>
          </a:xfrm>
          <a:prstGeom prst="rect">
            <a:avLst/>
          </a:prstGeom>
          <a:noFill/>
        </p:spPr>
        <p:txBody>
          <a:bodyPr wrap="square">
            <a:spAutoFit/>
          </a:bodyPr>
          <a:lstStyle/>
          <a:p>
            <a:pPr algn="ctr">
              <a:lnSpc>
                <a:spcPct val="120000"/>
              </a:lnSpc>
            </a:pPr>
            <a:r>
              <a:rPr lang="en-US" altLang="zh-CN" dirty="0">
                <a:latin typeface="+mn-ea"/>
              </a:rPr>
              <a:t> Increased the difficulty in obtaining information</a:t>
            </a:r>
          </a:p>
        </p:txBody>
      </p:sp>
      <p:sp>
        <p:nvSpPr>
          <p:cNvPr id="22" name="文本框 21">
            <a:extLst>
              <a:ext uri="{FF2B5EF4-FFF2-40B4-BE49-F238E27FC236}">
                <a16:creationId xmlns:a16="http://schemas.microsoft.com/office/drawing/2014/main" id="{D34BF213-A824-71D1-C6E7-4FACFF295AB7}"/>
              </a:ext>
            </a:extLst>
          </p:cNvPr>
          <p:cNvSpPr txBox="1"/>
          <p:nvPr/>
        </p:nvSpPr>
        <p:spPr>
          <a:xfrm>
            <a:off x="8600439" y="2839691"/>
            <a:ext cx="2425700" cy="730777"/>
          </a:xfrm>
          <a:prstGeom prst="rect">
            <a:avLst/>
          </a:prstGeom>
          <a:noFill/>
        </p:spPr>
        <p:txBody>
          <a:bodyPr wrap="square">
            <a:spAutoFit/>
          </a:bodyPr>
          <a:lstStyle/>
          <a:p>
            <a:pPr algn="ctr">
              <a:lnSpc>
                <a:spcPct val="120000"/>
              </a:lnSpc>
            </a:pPr>
            <a:r>
              <a:rPr lang="en-US" altLang="zh-CN" dirty="0">
                <a:latin typeface="+mn-ea"/>
              </a:rPr>
              <a:t>Limited the use of internet service</a:t>
            </a:r>
          </a:p>
        </p:txBody>
      </p:sp>
      <p:sp>
        <p:nvSpPr>
          <p:cNvPr id="23" name="文本框 22">
            <a:extLst>
              <a:ext uri="{FF2B5EF4-FFF2-40B4-BE49-F238E27FC236}">
                <a16:creationId xmlns:a16="http://schemas.microsoft.com/office/drawing/2014/main" id="{5A3A7A0B-89D7-4B46-5BB1-6BF1BEDAEDA6}"/>
              </a:ext>
            </a:extLst>
          </p:cNvPr>
          <p:cNvSpPr txBox="1"/>
          <p:nvPr/>
        </p:nvSpPr>
        <p:spPr>
          <a:xfrm>
            <a:off x="4943858" y="2839691"/>
            <a:ext cx="2425700" cy="1063176"/>
          </a:xfrm>
          <a:prstGeom prst="rect">
            <a:avLst/>
          </a:prstGeom>
          <a:noFill/>
        </p:spPr>
        <p:txBody>
          <a:bodyPr wrap="square">
            <a:spAutoFit/>
          </a:bodyPr>
          <a:lstStyle/>
          <a:p>
            <a:pPr algn="ctr">
              <a:lnSpc>
                <a:spcPct val="120000"/>
              </a:lnSpc>
            </a:pPr>
            <a:r>
              <a:rPr lang="en-US" altLang="zh-CN" dirty="0">
                <a:latin typeface="+mn-ea"/>
              </a:rPr>
              <a:t>Influenced the spread of information and knowledge</a:t>
            </a:r>
          </a:p>
        </p:txBody>
      </p:sp>
      <p:sp>
        <p:nvSpPr>
          <p:cNvPr id="24" name="文本框 23">
            <a:extLst>
              <a:ext uri="{FF2B5EF4-FFF2-40B4-BE49-F238E27FC236}">
                <a16:creationId xmlns:a16="http://schemas.microsoft.com/office/drawing/2014/main" id="{B8E7AA1A-613C-2D5A-588B-A1DD5E32C836}"/>
              </a:ext>
            </a:extLst>
          </p:cNvPr>
          <p:cNvSpPr txBox="1"/>
          <p:nvPr/>
        </p:nvSpPr>
        <p:spPr>
          <a:xfrm>
            <a:off x="5286322" y="4721670"/>
            <a:ext cx="1619353" cy="943592"/>
          </a:xfrm>
          <a:prstGeom prst="rect">
            <a:avLst/>
          </a:prstGeom>
          <a:noFill/>
        </p:spPr>
        <p:txBody>
          <a:bodyPr wrap="none" rtlCol="0">
            <a:spAutoFit/>
          </a:bodyPr>
          <a:lstStyle/>
          <a:p>
            <a:pPr algn="ctr">
              <a:lnSpc>
                <a:spcPct val="120000"/>
              </a:lnSpc>
            </a:pPr>
            <a:r>
              <a:rPr lang="en-US" altLang="zh-CN" sz="2400" b="1" dirty="0">
                <a:latin typeface="+mn-ea"/>
              </a:rPr>
              <a:t>And so on</a:t>
            </a:r>
          </a:p>
          <a:p>
            <a:pPr algn="ctr">
              <a:lnSpc>
                <a:spcPct val="120000"/>
              </a:lnSpc>
            </a:pPr>
            <a:r>
              <a:rPr lang="en-US" altLang="zh-CN" sz="2400" b="1" dirty="0">
                <a:latin typeface="+mn-ea"/>
              </a:rPr>
              <a:t>……</a:t>
            </a:r>
            <a:endParaRPr lang="zh-CN" altLang="en-US" sz="2400" b="1" dirty="0">
              <a:latin typeface="+mn-ea"/>
            </a:endParaRPr>
          </a:p>
        </p:txBody>
      </p:sp>
    </p:spTree>
    <p:extLst>
      <p:ext uri="{BB962C8B-B14F-4D97-AF65-F5344CB8AC3E}">
        <p14:creationId xmlns:p14="http://schemas.microsoft.com/office/powerpoint/2010/main" val="716970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CEE5A-93ED-2D63-FB19-0C2742BDF70B}"/>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8AF69050-3092-DA86-FF3A-55A2205005ED}"/>
              </a:ext>
            </a:extLst>
          </p:cNvPr>
          <p:cNvGrpSpPr/>
          <p:nvPr/>
        </p:nvGrpSpPr>
        <p:grpSpPr>
          <a:xfrm>
            <a:off x="6096000" y="2459503"/>
            <a:ext cx="4641058" cy="1938993"/>
            <a:chOff x="6096000" y="2413337"/>
            <a:chExt cx="4641058" cy="1938993"/>
          </a:xfrm>
        </p:grpSpPr>
        <p:sp>
          <p:nvSpPr>
            <p:cNvPr id="58" name="文本框 57">
              <a:extLst>
                <a:ext uri="{FF2B5EF4-FFF2-40B4-BE49-F238E27FC236}">
                  <a16:creationId xmlns:a16="http://schemas.microsoft.com/office/drawing/2014/main" id="{C72E44B3-E6BE-1186-826A-97F3586CCDE0}"/>
                </a:ext>
              </a:extLst>
            </p:cNvPr>
            <p:cNvSpPr txBox="1"/>
            <p:nvPr/>
          </p:nvSpPr>
          <p:spPr>
            <a:xfrm>
              <a:off x="6096000" y="3429000"/>
              <a:ext cx="4641058" cy="923330"/>
            </a:xfrm>
            <a:prstGeom prst="rect">
              <a:avLst/>
            </a:prstGeom>
            <a:noFill/>
          </p:spPr>
          <p:txBody>
            <a:bodyPr wrap="square" rtlCol="0">
              <a:spAutoFit/>
            </a:bodyPr>
            <a:lstStyle/>
            <a:p>
              <a:pPr algn="ctr"/>
              <a:r>
                <a:rPr lang="en-US" altLang="zh-CN" sz="5400" b="1" dirty="0">
                  <a:latin typeface="+mj-ea"/>
                  <a:ea typeface="+mj-ea"/>
                </a:rPr>
                <a:t>Principle</a:t>
              </a:r>
              <a:endParaRPr lang="zh-CN" altLang="en-US" sz="5400" b="1" dirty="0">
                <a:latin typeface="+mj-ea"/>
                <a:ea typeface="+mj-ea"/>
              </a:endParaRPr>
            </a:p>
          </p:txBody>
        </p:sp>
        <p:sp>
          <p:nvSpPr>
            <p:cNvPr id="28" name="文本框 27">
              <a:extLst>
                <a:ext uri="{FF2B5EF4-FFF2-40B4-BE49-F238E27FC236}">
                  <a16:creationId xmlns:a16="http://schemas.microsoft.com/office/drawing/2014/main" id="{8FA24A7C-D861-79BC-10D0-E08201A78599}"/>
                </a:ext>
              </a:extLst>
            </p:cNvPr>
            <p:cNvSpPr txBox="1"/>
            <p:nvPr/>
          </p:nvSpPr>
          <p:spPr>
            <a:xfrm>
              <a:off x="6901412" y="2413337"/>
              <a:ext cx="3054619" cy="1015663"/>
            </a:xfrm>
            <a:prstGeom prst="rect">
              <a:avLst/>
            </a:prstGeom>
            <a:noFill/>
            <a:ln>
              <a:noFill/>
            </a:ln>
          </p:spPr>
          <p:txBody>
            <a:bodyPr wrap="none" lIns="0" tIns="0" rIns="0" bIns="0" rtlCol="0">
              <a:spAutoFit/>
            </a:bodyPr>
            <a:lstStyle/>
            <a:p>
              <a:pPr algn="ctr"/>
              <a:r>
                <a:rPr lang="en-US" altLang="zh-CN" sz="6600" b="1" dirty="0">
                  <a:ln w="6350">
                    <a:noFill/>
                  </a:ln>
                  <a:solidFill>
                    <a:schemeClr val="accent3">
                      <a:lumMod val="60000"/>
                      <a:lumOff val="40000"/>
                    </a:schemeClr>
                  </a:solidFill>
                  <a:latin typeface="微软雅黑" panose="020B0503020204020204" pitchFamily="34" charset="-122"/>
                  <a:ea typeface="微软雅黑" panose="020B0503020204020204" pitchFamily="34" charset="-122"/>
                </a:rPr>
                <a:t>Part 02</a:t>
              </a:r>
              <a:endParaRPr lang="zh-CN" altLang="en-US" sz="6600" b="1" dirty="0">
                <a:ln w="6350">
                  <a:noFill/>
                </a:ln>
                <a:solidFill>
                  <a:schemeClr val="accent3">
                    <a:lumMod val="60000"/>
                    <a:lumOff val="40000"/>
                  </a:schemeClr>
                </a:solidFill>
                <a:effectLst/>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B3CDFC08-C19F-06A8-8D30-1E283E3AAEE9}"/>
              </a:ext>
            </a:extLst>
          </p:cNvPr>
          <p:cNvGrpSpPr/>
          <p:nvPr/>
        </p:nvGrpSpPr>
        <p:grpSpPr>
          <a:xfrm>
            <a:off x="892400" y="795587"/>
            <a:ext cx="3265072" cy="743129"/>
            <a:chOff x="2361184" y="1560376"/>
            <a:chExt cx="2034032" cy="743129"/>
          </a:xfrm>
          <a:solidFill>
            <a:srgbClr val="E4E7EE"/>
          </a:solidFill>
          <a:effectLst/>
        </p:grpSpPr>
        <p:sp>
          <p:nvSpPr>
            <p:cNvPr id="5" name="矩形: 圆角 4">
              <a:extLst>
                <a:ext uri="{FF2B5EF4-FFF2-40B4-BE49-F238E27FC236}">
                  <a16:creationId xmlns:a16="http://schemas.microsoft.com/office/drawing/2014/main" id="{8FC19A45-1892-6118-454B-A36D518DB67A}"/>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7" name="文本框 6">
              <a:extLst>
                <a:ext uri="{FF2B5EF4-FFF2-40B4-BE49-F238E27FC236}">
                  <a16:creationId xmlns:a16="http://schemas.microsoft.com/office/drawing/2014/main" id="{A12C1912-1133-12FE-1AEF-E797F693CBCE}"/>
                </a:ext>
              </a:extLst>
            </p:cNvPr>
            <p:cNvSpPr txBox="1"/>
            <p:nvPr/>
          </p:nvSpPr>
          <p:spPr>
            <a:xfrm>
              <a:off x="2413294" y="1731885"/>
              <a:ext cx="1941472" cy="400110"/>
            </a:xfrm>
            <a:prstGeom prst="rect">
              <a:avLst/>
            </a:prstGeom>
            <a:grpFill/>
          </p:spPr>
          <p:txBody>
            <a:bodyPr wrap="square" rtlCol="0">
              <a:spAutoFit/>
            </a:bodyPr>
            <a:lstStyle/>
            <a:p>
              <a:r>
                <a:rPr lang="ru-RU" altLang="zh-CN" sz="2000" b="1" dirty="0">
                  <a:solidFill>
                    <a:schemeClr val="accent1"/>
                  </a:solidFill>
                  <a:latin typeface="+mj-ea"/>
                  <a:ea typeface="+mj-ea"/>
                </a:rPr>
                <a:t>1. </a:t>
              </a:r>
              <a:r>
                <a:rPr lang="en-US" altLang="zh-CN" sz="2000" b="1" dirty="0">
                  <a:solidFill>
                    <a:schemeClr val="accent1"/>
                  </a:solidFill>
                  <a:latin typeface="+mj-ea"/>
                  <a:ea typeface="+mj-ea"/>
                </a:rPr>
                <a:t>Web Browsing </a:t>
              </a:r>
              <a:endParaRPr lang="zh-CN" altLang="en-US" sz="2000" b="1" dirty="0">
                <a:solidFill>
                  <a:schemeClr val="accent1"/>
                </a:solidFill>
                <a:latin typeface="+mj-ea"/>
                <a:ea typeface="+mj-ea"/>
              </a:endParaRPr>
            </a:p>
          </p:txBody>
        </p:sp>
      </p:grpSp>
      <p:grpSp>
        <p:nvGrpSpPr>
          <p:cNvPr id="9" name="组合 8">
            <a:extLst>
              <a:ext uri="{FF2B5EF4-FFF2-40B4-BE49-F238E27FC236}">
                <a16:creationId xmlns:a16="http://schemas.microsoft.com/office/drawing/2014/main" id="{0EC2E5BB-0116-922F-93FD-674F481A076A}"/>
              </a:ext>
            </a:extLst>
          </p:cNvPr>
          <p:cNvGrpSpPr/>
          <p:nvPr/>
        </p:nvGrpSpPr>
        <p:grpSpPr>
          <a:xfrm>
            <a:off x="892400" y="1718917"/>
            <a:ext cx="3265072" cy="743129"/>
            <a:chOff x="2361184" y="1560376"/>
            <a:chExt cx="2034032" cy="743129"/>
          </a:xfrm>
          <a:solidFill>
            <a:srgbClr val="E4E7EE"/>
          </a:solidFill>
          <a:effectLst/>
        </p:grpSpPr>
        <p:sp>
          <p:nvSpPr>
            <p:cNvPr id="10" name="矩形: 圆角 9">
              <a:extLst>
                <a:ext uri="{FF2B5EF4-FFF2-40B4-BE49-F238E27FC236}">
                  <a16:creationId xmlns:a16="http://schemas.microsoft.com/office/drawing/2014/main" id="{5923707C-B03D-74D5-AC2A-C74D3834A909}"/>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1" name="文本框 10">
              <a:extLst>
                <a:ext uri="{FF2B5EF4-FFF2-40B4-BE49-F238E27FC236}">
                  <a16:creationId xmlns:a16="http://schemas.microsoft.com/office/drawing/2014/main" id="{77E8BF71-49A2-AE7D-A03C-192E98BA5C94}"/>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2. URL Filtering</a:t>
              </a:r>
              <a:endParaRPr lang="zh-CN" altLang="en-US" sz="2000" b="1" dirty="0">
                <a:solidFill>
                  <a:schemeClr val="accent1"/>
                </a:solidFill>
                <a:latin typeface="+mj-ea"/>
                <a:ea typeface="+mj-ea"/>
              </a:endParaRPr>
            </a:p>
          </p:txBody>
        </p:sp>
      </p:grpSp>
      <p:grpSp>
        <p:nvGrpSpPr>
          <p:cNvPr id="12" name="组合 11">
            <a:extLst>
              <a:ext uri="{FF2B5EF4-FFF2-40B4-BE49-F238E27FC236}">
                <a16:creationId xmlns:a16="http://schemas.microsoft.com/office/drawing/2014/main" id="{808C3951-BDA1-6163-5D76-CEDFD971B67B}"/>
              </a:ext>
            </a:extLst>
          </p:cNvPr>
          <p:cNvGrpSpPr/>
          <p:nvPr/>
        </p:nvGrpSpPr>
        <p:grpSpPr>
          <a:xfrm>
            <a:off x="892400" y="2642247"/>
            <a:ext cx="3265072" cy="743129"/>
            <a:chOff x="2361184" y="1560376"/>
            <a:chExt cx="2034032" cy="743129"/>
          </a:xfrm>
          <a:solidFill>
            <a:srgbClr val="E4E7EE"/>
          </a:solidFill>
          <a:effectLst/>
        </p:grpSpPr>
        <p:sp>
          <p:nvSpPr>
            <p:cNvPr id="13" name="矩形: 圆角 12">
              <a:extLst>
                <a:ext uri="{FF2B5EF4-FFF2-40B4-BE49-F238E27FC236}">
                  <a16:creationId xmlns:a16="http://schemas.microsoft.com/office/drawing/2014/main" id="{D8544445-36B5-533A-AC9E-74308DD84156}"/>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4" name="文本框 13">
              <a:extLst>
                <a:ext uri="{FF2B5EF4-FFF2-40B4-BE49-F238E27FC236}">
                  <a16:creationId xmlns:a16="http://schemas.microsoft.com/office/drawing/2014/main" id="{FF0A8824-D52C-DF39-336A-90341D1634AB}"/>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3. DNS Hijacking</a:t>
              </a:r>
              <a:endParaRPr lang="zh-CN" altLang="en-US" sz="2000" b="1" dirty="0">
                <a:solidFill>
                  <a:schemeClr val="accent1"/>
                </a:solidFill>
                <a:latin typeface="+mj-ea"/>
                <a:ea typeface="+mj-ea"/>
              </a:endParaRPr>
            </a:p>
          </p:txBody>
        </p:sp>
      </p:grpSp>
      <p:grpSp>
        <p:nvGrpSpPr>
          <p:cNvPr id="2" name="组合 1">
            <a:extLst>
              <a:ext uri="{FF2B5EF4-FFF2-40B4-BE49-F238E27FC236}">
                <a16:creationId xmlns:a16="http://schemas.microsoft.com/office/drawing/2014/main" id="{0FEA8170-D635-F6E9-8553-F736F93FC69E}"/>
              </a:ext>
            </a:extLst>
          </p:cNvPr>
          <p:cNvGrpSpPr/>
          <p:nvPr/>
        </p:nvGrpSpPr>
        <p:grpSpPr>
          <a:xfrm>
            <a:off x="892400" y="3565577"/>
            <a:ext cx="3265072" cy="743129"/>
            <a:chOff x="2361184" y="1560376"/>
            <a:chExt cx="2034032" cy="743129"/>
          </a:xfrm>
          <a:solidFill>
            <a:srgbClr val="E4E7EE"/>
          </a:solidFill>
          <a:effectLst/>
        </p:grpSpPr>
        <p:sp>
          <p:nvSpPr>
            <p:cNvPr id="6" name="矩形: 圆角 5">
              <a:extLst>
                <a:ext uri="{FF2B5EF4-FFF2-40B4-BE49-F238E27FC236}">
                  <a16:creationId xmlns:a16="http://schemas.microsoft.com/office/drawing/2014/main" id="{0408E993-25D5-03AB-E6F1-1CEB56EF7A25}"/>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8" name="文本框 7">
              <a:extLst>
                <a:ext uri="{FF2B5EF4-FFF2-40B4-BE49-F238E27FC236}">
                  <a16:creationId xmlns:a16="http://schemas.microsoft.com/office/drawing/2014/main" id="{88FBCE81-73CC-1B17-A5B2-DBA4F94996C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4. IP Blocking</a:t>
              </a:r>
              <a:endParaRPr lang="zh-CN" altLang="en-US" sz="2000" b="1" dirty="0">
                <a:solidFill>
                  <a:schemeClr val="accent1"/>
                </a:solidFill>
                <a:latin typeface="+mj-ea"/>
                <a:ea typeface="+mj-ea"/>
              </a:endParaRPr>
            </a:p>
          </p:txBody>
        </p:sp>
      </p:grpSp>
      <p:grpSp>
        <p:nvGrpSpPr>
          <p:cNvPr id="15" name="组合 14">
            <a:extLst>
              <a:ext uri="{FF2B5EF4-FFF2-40B4-BE49-F238E27FC236}">
                <a16:creationId xmlns:a16="http://schemas.microsoft.com/office/drawing/2014/main" id="{E871DF29-1CD0-0A86-4C31-0C2D604D7808}"/>
              </a:ext>
            </a:extLst>
          </p:cNvPr>
          <p:cNvGrpSpPr/>
          <p:nvPr/>
        </p:nvGrpSpPr>
        <p:grpSpPr>
          <a:xfrm>
            <a:off x="892400" y="4488907"/>
            <a:ext cx="3265072" cy="743129"/>
            <a:chOff x="2361184" y="1560376"/>
            <a:chExt cx="2034032" cy="743129"/>
          </a:xfrm>
          <a:solidFill>
            <a:srgbClr val="E4E7EE"/>
          </a:solidFill>
          <a:effectLst/>
        </p:grpSpPr>
        <p:sp>
          <p:nvSpPr>
            <p:cNvPr id="16" name="矩形: 圆角 15">
              <a:extLst>
                <a:ext uri="{FF2B5EF4-FFF2-40B4-BE49-F238E27FC236}">
                  <a16:creationId xmlns:a16="http://schemas.microsoft.com/office/drawing/2014/main" id="{84B11AB6-F25F-7B3B-AE77-2B2AFB16473A}"/>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17" name="文本框 16">
              <a:extLst>
                <a:ext uri="{FF2B5EF4-FFF2-40B4-BE49-F238E27FC236}">
                  <a16:creationId xmlns:a16="http://schemas.microsoft.com/office/drawing/2014/main" id="{778BBDA0-2F6D-DDD2-CC98-0AF2258CD07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5. DPI</a:t>
              </a:r>
              <a:endParaRPr lang="zh-CN" altLang="en-US" sz="2000" b="1" dirty="0">
                <a:solidFill>
                  <a:schemeClr val="accent1"/>
                </a:solidFill>
                <a:latin typeface="+mj-ea"/>
                <a:ea typeface="+mj-ea"/>
              </a:endParaRPr>
            </a:p>
          </p:txBody>
        </p:sp>
      </p:grpSp>
      <p:grpSp>
        <p:nvGrpSpPr>
          <p:cNvPr id="18" name="组合 17">
            <a:extLst>
              <a:ext uri="{FF2B5EF4-FFF2-40B4-BE49-F238E27FC236}">
                <a16:creationId xmlns:a16="http://schemas.microsoft.com/office/drawing/2014/main" id="{4266FA25-55C8-2D1C-76E1-5436F5555DF0}"/>
              </a:ext>
            </a:extLst>
          </p:cNvPr>
          <p:cNvGrpSpPr/>
          <p:nvPr/>
        </p:nvGrpSpPr>
        <p:grpSpPr>
          <a:xfrm>
            <a:off x="892400" y="5412237"/>
            <a:ext cx="3265072" cy="743129"/>
            <a:chOff x="2361184" y="1560376"/>
            <a:chExt cx="2034032" cy="743129"/>
          </a:xfrm>
          <a:solidFill>
            <a:srgbClr val="E4E7EE"/>
          </a:solidFill>
          <a:effectLst/>
        </p:grpSpPr>
        <p:sp>
          <p:nvSpPr>
            <p:cNvPr id="19" name="矩形: 圆角 18">
              <a:extLst>
                <a:ext uri="{FF2B5EF4-FFF2-40B4-BE49-F238E27FC236}">
                  <a16:creationId xmlns:a16="http://schemas.microsoft.com/office/drawing/2014/main" id="{21AE5EF7-BC60-C6D2-73F7-1881C9A672D4}"/>
                </a:ext>
              </a:extLst>
            </p:cNvPr>
            <p:cNvSpPr>
              <a:spLocks/>
            </p:cNvSpPr>
            <p:nvPr/>
          </p:nvSpPr>
          <p:spPr>
            <a:xfrm>
              <a:off x="2361184" y="1560376"/>
              <a:ext cx="2034032" cy="743129"/>
            </a:xfrm>
            <a:prstGeom prst="roundRect">
              <a:avLst>
                <a:gd name="adj" fmla="val 3719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3200" dirty="0">
                <a:solidFill>
                  <a:schemeClr val="accent2"/>
                </a:solidFill>
              </a:endParaRPr>
            </a:p>
          </p:txBody>
        </p:sp>
        <p:sp>
          <p:nvSpPr>
            <p:cNvPr id="20" name="文本框 19">
              <a:extLst>
                <a:ext uri="{FF2B5EF4-FFF2-40B4-BE49-F238E27FC236}">
                  <a16:creationId xmlns:a16="http://schemas.microsoft.com/office/drawing/2014/main" id="{73EB9FE1-6FB0-6911-3A78-1EF770B96B63}"/>
                </a:ext>
              </a:extLst>
            </p:cNvPr>
            <p:cNvSpPr txBox="1"/>
            <p:nvPr/>
          </p:nvSpPr>
          <p:spPr>
            <a:xfrm>
              <a:off x="2413294" y="1731885"/>
              <a:ext cx="1941472" cy="400110"/>
            </a:xfrm>
            <a:prstGeom prst="rect">
              <a:avLst/>
            </a:prstGeom>
            <a:grpFill/>
          </p:spPr>
          <p:txBody>
            <a:bodyPr wrap="square" rtlCol="0">
              <a:spAutoFit/>
            </a:bodyPr>
            <a:lstStyle/>
            <a:p>
              <a:r>
                <a:rPr lang="en-US" altLang="zh-CN" sz="2000" b="1" dirty="0">
                  <a:solidFill>
                    <a:schemeClr val="accent1"/>
                  </a:solidFill>
                  <a:latin typeface="+mj-ea"/>
                  <a:ea typeface="+mj-ea"/>
                </a:rPr>
                <a:t>6. Internet Attack</a:t>
              </a:r>
              <a:endParaRPr lang="zh-CN" altLang="en-US" sz="2000" b="1" dirty="0">
                <a:solidFill>
                  <a:schemeClr val="accent1"/>
                </a:solidFill>
                <a:latin typeface="+mj-ea"/>
                <a:ea typeface="+mj-ea"/>
              </a:endParaRPr>
            </a:p>
          </p:txBody>
        </p:sp>
      </p:grpSp>
    </p:spTree>
    <p:extLst>
      <p:ext uri="{BB962C8B-B14F-4D97-AF65-F5344CB8AC3E}">
        <p14:creationId xmlns:p14="http://schemas.microsoft.com/office/powerpoint/2010/main" val="375725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A5224-B53F-C1B3-305A-25E35665B66C}"/>
            </a:ext>
          </a:extLst>
        </p:cNvPr>
        <p:cNvGrpSpPr/>
        <p:nvPr/>
      </p:nvGrpSpPr>
      <p:grpSpPr>
        <a:xfrm>
          <a:off x="0" y="0"/>
          <a:ext cx="0" cy="0"/>
          <a:chOff x="0" y="0"/>
          <a:chExt cx="0" cy="0"/>
        </a:xfrm>
      </p:grpSpPr>
      <p:grpSp>
        <p:nvGrpSpPr>
          <p:cNvPr id="44" name="组合 43">
            <a:extLst>
              <a:ext uri="{FF2B5EF4-FFF2-40B4-BE49-F238E27FC236}">
                <a16:creationId xmlns:a16="http://schemas.microsoft.com/office/drawing/2014/main" id="{67166B02-42E2-DE6A-FF58-F4A491DE2150}"/>
              </a:ext>
            </a:extLst>
          </p:cNvPr>
          <p:cNvGrpSpPr/>
          <p:nvPr/>
        </p:nvGrpSpPr>
        <p:grpSpPr>
          <a:xfrm>
            <a:off x="1600200" y="280461"/>
            <a:ext cx="8974493" cy="630345"/>
            <a:chOff x="1600200" y="2354561"/>
            <a:chExt cx="8974493" cy="630345"/>
          </a:xfrm>
        </p:grpSpPr>
        <p:sp>
          <p:nvSpPr>
            <p:cNvPr id="45" name="文本框 44">
              <a:extLst>
                <a:ext uri="{FF2B5EF4-FFF2-40B4-BE49-F238E27FC236}">
                  <a16:creationId xmlns:a16="http://schemas.microsoft.com/office/drawing/2014/main" id="{78F4F670-9AAA-1DF4-96C8-4C4992D2FF58}"/>
                </a:ext>
              </a:extLst>
            </p:cNvPr>
            <p:cNvSpPr txBox="1"/>
            <p:nvPr/>
          </p:nvSpPr>
          <p:spPr>
            <a:xfrm>
              <a:off x="4929673" y="2354561"/>
              <a:ext cx="2332653" cy="584775"/>
            </a:xfrm>
            <a:prstGeom prst="rect">
              <a:avLst/>
            </a:prstGeom>
            <a:noFill/>
          </p:spPr>
          <p:txBody>
            <a:bodyPr wrap="square" rtlCol="0">
              <a:spAutoFit/>
            </a:bodyPr>
            <a:lstStyle/>
            <a:p>
              <a:pPr algn="ctr"/>
              <a:r>
                <a:rPr lang="en-US" altLang="zh-CN"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rPr>
                <a:t>02</a:t>
              </a:r>
              <a:endParaRPr lang="zh-CN" altLang="en-US" sz="3200" spc="300" dirty="0">
                <a:gradFill flip="none" rotWithShape="1">
                  <a:gsLst>
                    <a:gs pos="17000">
                      <a:schemeClr val="bg2">
                        <a:lumMod val="75000"/>
                        <a:alpha val="0"/>
                      </a:schemeClr>
                    </a:gs>
                    <a:gs pos="100000">
                      <a:schemeClr val="bg2">
                        <a:lumMod val="75000"/>
                        <a:alpha val="80000"/>
                      </a:schemeClr>
                    </a:gs>
                  </a:gsLst>
                  <a:lin ang="16200000" scaled="1"/>
                  <a:tileRect/>
                </a:gradFill>
                <a:latin typeface="+mj-lt"/>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012970C3-4F9C-DB41-17DE-594CFF2D7F22}"/>
                </a:ext>
              </a:extLst>
            </p:cNvPr>
            <p:cNvSpPr txBox="1"/>
            <p:nvPr/>
          </p:nvSpPr>
          <p:spPr>
            <a:xfrm>
              <a:off x="4974058" y="2646352"/>
              <a:ext cx="2243882" cy="338554"/>
            </a:xfrm>
            <a:prstGeom prst="rect">
              <a:avLst/>
            </a:prstGeom>
            <a:noFill/>
          </p:spPr>
          <p:txBody>
            <a:bodyPr wrap="square" rtlCol="0">
              <a:spAutoFit/>
            </a:bodyPr>
            <a:lstStyle/>
            <a:p>
              <a:pPr algn="ctr"/>
              <a:r>
                <a:rPr lang="en-US" altLang="zh-CN" sz="1600" b="1" dirty="0">
                  <a:solidFill>
                    <a:schemeClr val="accent1"/>
                  </a:solidFill>
                  <a:latin typeface="+mj-ea"/>
                  <a:ea typeface="+mj-ea"/>
                </a:rPr>
                <a:t>Web Browsing</a:t>
              </a:r>
              <a:endParaRPr lang="zh-CN" altLang="en-US" sz="1600" b="1" spc="300" dirty="0">
                <a:solidFill>
                  <a:schemeClr val="tx1">
                    <a:lumMod val="85000"/>
                    <a:lumOff val="15000"/>
                  </a:schemeClr>
                </a:solidFill>
                <a:latin typeface="+mj-ea"/>
                <a:ea typeface="+mj-ea"/>
                <a:cs typeface="阿里巴巴普惠体 H" panose="00020600040101010101" pitchFamily="18" charset="-122"/>
              </a:endParaRPr>
            </a:p>
          </p:txBody>
        </p:sp>
        <p:grpSp>
          <p:nvGrpSpPr>
            <p:cNvPr id="48" name="组合 47">
              <a:extLst>
                <a:ext uri="{FF2B5EF4-FFF2-40B4-BE49-F238E27FC236}">
                  <a16:creationId xmlns:a16="http://schemas.microsoft.com/office/drawing/2014/main" id="{6A98E9EC-478D-5021-845C-ED3AE19F0806}"/>
                </a:ext>
              </a:extLst>
            </p:cNvPr>
            <p:cNvGrpSpPr/>
            <p:nvPr/>
          </p:nvGrpSpPr>
          <p:grpSpPr>
            <a:xfrm>
              <a:off x="1600200" y="2816225"/>
              <a:ext cx="3464767" cy="0"/>
              <a:chOff x="1600200" y="3048873"/>
              <a:chExt cx="3464767" cy="0"/>
            </a:xfrm>
          </p:grpSpPr>
          <p:cxnSp>
            <p:nvCxnSpPr>
              <p:cNvPr id="52" name="直接连接符 51">
                <a:extLst>
                  <a:ext uri="{FF2B5EF4-FFF2-40B4-BE49-F238E27FC236}">
                    <a16:creationId xmlns:a16="http://schemas.microsoft.com/office/drawing/2014/main" id="{48BF434D-9D00-C399-1ACE-1015184CA720}"/>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13E7D6D-CB42-B4E2-A266-1D42A4E5C120}"/>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D84BE946-7884-72EA-650F-53936F1C19F8}"/>
                </a:ext>
              </a:extLst>
            </p:cNvPr>
            <p:cNvGrpSpPr/>
            <p:nvPr/>
          </p:nvGrpSpPr>
          <p:grpSpPr>
            <a:xfrm flipH="1">
              <a:off x="7109926" y="2816225"/>
              <a:ext cx="3464767" cy="0"/>
              <a:chOff x="1600200" y="3048873"/>
              <a:chExt cx="3464767" cy="0"/>
            </a:xfrm>
          </p:grpSpPr>
          <p:cxnSp>
            <p:nvCxnSpPr>
              <p:cNvPr id="50" name="直接连接符 49">
                <a:extLst>
                  <a:ext uri="{FF2B5EF4-FFF2-40B4-BE49-F238E27FC236}">
                    <a16:creationId xmlns:a16="http://schemas.microsoft.com/office/drawing/2014/main" id="{883D5497-8F34-7E54-791A-03BFD4ACE1CE}"/>
                  </a:ext>
                </a:extLst>
              </p:cNvPr>
              <p:cNvCxnSpPr>
                <a:cxnSpLocks/>
              </p:cNvCxnSpPr>
              <p:nvPr/>
            </p:nvCxnSpPr>
            <p:spPr>
              <a:xfrm>
                <a:off x="1600200" y="3048873"/>
                <a:ext cx="3464767" cy="0"/>
              </a:xfrm>
              <a:prstGeom prst="line">
                <a:avLst/>
              </a:prstGeom>
              <a:ln cap="rnd">
                <a:solidFill>
                  <a:schemeClr val="tx2">
                    <a:lumMod val="10000"/>
                    <a:lumOff val="90000"/>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2581A26-102C-35CC-3973-4BF00D1CB1AD}"/>
                  </a:ext>
                </a:extLst>
              </p:cNvPr>
              <p:cNvCxnSpPr>
                <a:cxnSpLocks/>
              </p:cNvCxnSpPr>
              <p:nvPr/>
            </p:nvCxnSpPr>
            <p:spPr>
              <a:xfrm>
                <a:off x="3943350" y="3048873"/>
                <a:ext cx="1121617" cy="0"/>
              </a:xfrm>
              <a:prstGeom prst="line">
                <a:avLst/>
              </a:prstGeom>
              <a:ln w="15875" cap="rnd">
                <a:gradFill flip="none" rotWithShape="1">
                  <a:gsLst>
                    <a:gs pos="0">
                      <a:schemeClr val="tx2">
                        <a:lumMod val="10000"/>
                        <a:lumOff val="90000"/>
                      </a:schemeClr>
                    </a:gs>
                    <a:gs pos="100000">
                      <a:schemeClr val="tx2"/>
                    </a:gs>
                  </a:gsLst>
                  <a:lin ang="0" scaled="1"/>
                  <a:tileRect/>
                </a:gradFill>
                <a:round/>
                <a:headEnd type="none"/>
                <a:tailEnd type="oval" w="sm" len="sm"/>
              </a:ln>
            </p:spPr>
            <p:style>
              <a:lnRef idx="1">
                <a:schemeClr val="accent1"/>
              </a:lnRef>
              <a:fillRef idx="0">
                <a:schemeClr val="accent1"/>
              </a:fillRef>
              <a:effectRef idx="0">
                <a:schemeClr val="accent1"/>
              </a:effectRef>
              <a:fontRef idx="minor">
                <a:schemeClr val="tx1"/>
              </a:fontRef>
            </p:style>
          </p:cxnSp>
        </p:grpSp>
      </p:grpSp>
      <p:sp>
        <p:nvSpPr>
          <p:cNvPr id="4" name="任意多边形: 形状 3">
            <a:extLst>
              <a:ext uri="{FF2B5EF4-FFF2-40B4-BE49-F238E27FC236}">
                <a16:creationId xmlns:a16="http://schemas.microsoft.com/office/drawing/2014/main" id="{F3277949-D8E0-0C5E-9533-2B912F115D68}"/>
              </a:ext>
            </a:extLst>
          </p:cNvPr>
          <p:cNvSpPr/>
          <p:nvPr/>
        </p:nvSpPr>
        <p:spPr>
          <a:xfrm>
            <a:off x="670559" y="1457814"/>
            <a:ext cx="10850879" cy="4558648"/>
          </a:xfrm>
          <a:custGeom>
            <a:avLst/>
            <a:gdLst/>
            <a:ahLst/>
            <a:cxnLst/>
            <a:rect l="0" t="0" r="0" b="0"/>
            <a:pathLst>
              <a:path w="3329941" h="4558648">
                <a:moveTo>
                  <a:pt x="0" y="0"/>
                </a:moveTo>
                <a:lnTo>
                  <a:pt x="3311940" y="0"/>
                </a:lnTo>
                <a:cubicBezTo>
                  <a:pt x="3321876" y="0"/>
                  <a:pt x="3329940" y="8064"/>
                  <a:pt x="3329940" y="18000"/>
                </a:cubicBezTo>
                <a:lnTo>
                  <a:pt x="3329940" y="4540647"/>
                </a:lnTo>
                <a:cubicBezTo>
                  <a:pt x="3329940" y="4550583"/>
                  <a:pt x="3321876" y="4558647"/>
                  <a:pt x="3311940" y="4558647"/>
                </a:cubicBezTo>
                <a:lnTo>
                  <a:pt x="0" y="4558647"/>
                </a:lnTo>
              </a:path>
            </a:pathLst>
          </a:custGeom>
          <a:gradFill>
            <a:gsLst>
              <a:gs pos="0">
                <a:schemeClr val="bg2"/>
              </a:gs>
              <a:gs pos="100000">
                <a:schemeClr val="bg1">
                  <a:alpha val="0"/>
                </a:schemeClr>
              </a:gs>
            </a:gsLst>
            <a:lin ang="5400000" scaled="0"/>
          </a:gradFill>
          <a:ln w="9525" cap="flat">
            <a:noFill/>
            <a:prstDash val="solid"/>
            <a:miter/>
          </a:ln>
        </p:spPr>
        <p:txBody>
          <a:bodyPr wrap="square" rtlCol="0" anchor="ctr">
            <a:spAutoFit/>
          </a:bodyPr>
          <a:lstStyle/>
          <a:p>
            <a:endParaRPr lang="zh-CN" altLang="en-US"/>
          </a:p>
        </p:txBody>
      </p:sp>
      <p:sp>
        <p:nvSpPr>
          <p:cNvPr id="5" name="文本框 4">
            <a:extLst>
              <a:ext uri="{FF2B5EF4-FFF2-40B4-BE49-F238E27FC236}">
                <a16:creationId xmlns:a16="http://schemas.microsoft.com/office/drawing/2014/main" id="{53331667-D7C5-8479-DD39-42B367D20602}"/>
              </a:ext>
            </a:extLst>
          </p:cNvPr>
          <p:cNvSpPr txBox="1"/>
          <p:nvPr/>
        </p:nvSpPr>
        <p:spPr>
          <a:xfrm>
            <a:off x="1109470" y="3198529"/>
            <a:ext cx="9973056" cy="1077218"/>
          </a:xfrm>
          <a:prstGeom prst="rect">
            <a:avLst/>
          </a:prstGeom>
          <a:noFill/>
        </p:spPr>
        <p:txBody>
          <a:bodyPr wrap="square">
            <a:spAutoFit/>
          </a:bodyPr>
          <a:lstStyle/>
          <a:p>
            <a:pPr algn="ctr"/>
            <a:r>
              <a:rPr lang="en-US" altLang="zh-CN" sz="3200" b="1" dirty="0">
                <a:latin typeface="+mj-ea"/>
                <a:ea typeface="+mj-ea"/>
              </a:rPr>
              <a:t>What exactly happens after we enter a URL into our Web Browser?</a:t>
            </a:r>
            <a:endParaRPr lang="zh-CN" altLang="en-US" sz="3200" b="1" dirty="0">
              <a:latin typeface="+mj-ea"/>
              <a:ea typeface="+mj-ea"/>
            </a:endParaRPr>
          </a:p>
        </p:txBody>
      </p:sp>
    </p:spTree>
    <p:extLst>
      <p:ext uri="{BB962C8B-B14F-4D97-AF65-F5344CB8AC3E}">
        <p14:creationId xmlns:p14="http://schemas.microsoft.com/office/powerpoint/2010/main" val="18938155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Wide&quot;,&quot;Name&quot;:&quot;宽&quot;,&quot;Kind&quot;:&quot;System&quot;,&quot;OldGuidesSetting&quot;:{&quot;HeaderHeight&quot;:15.0,&quot;FooterHeight&quot;:9.0,&quot;SideMargin&quot;:5.5,&quot;TopMargin&quot;:0.0,&quot;BottomMargin&quot;:0.0,&quot;IntervalMargin&quot;:2.5}}"/>
</p:tagLst>
</file>

<file path=ppt/theme/theme1.xml><?xml version="1.0" encoding="utf-8"?>
<a:theme xmlns:a="http://schemas.openxmlformats.org/drawingml/2006/main" name="1_Office 主题​​">
  <a:themeElements>
    <a:clrScheme name="ShapeShift's Grayscale White">
      <a:dk1>
        <a:srgbClr val="232220"/>
      </a:dk1>
      <a:lt1>
        <a:srgbClr val="FFFFFF"/>
      </a:lt1>
      <a:dk2>
        <a:srgbClr val="232220"/>
      </a:dk2>
      <a:lt2>
        <a:srgbClr val="FFFFFF"/>
      </a:lt2>
      <a:accent1>
        <a:srgbClr val="393939"/>
      </a:accent1>
      <a:accent2>
        <a:srgbClr val="5A5A5A"/>
      </a:accent2>
      <a:accent3>
        <a:srgbClr val="7B7B7B"/>
      </a:accent3>
      <a:accent4>
        <a:srgbClr val="9C9C9C"/>
      </a:accent4>
      <a:accent5>
        <a:srgbClr val="BDBDBD"/>
      </a:accent5>
      <a:accent6>
        <a:srgbClr val="DFDFDF"/>
      </a:accent6>
      <a:hlink>
        <a:srgbClr val="5B9BD5"/>
      </a:hlink>
      <a:folHlink>
        <a:srgbClr val="70AD47"/>
      </a:folHlink>
    </a:clrScheme>
    <a:fontScheme name="微软">
      <a:majorFont>
        <a:latin typeface="Arial Black"/>
        <a:ea typeface="微软雅黑"/>
        <a:cs typeface=""/>
      </a:majorFont>
      <a:minorFont>
        <a:latin typeface="Arial"/>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0">
          <a:noFill/>
        </a:ln>
      </a:spPr>
      <a:bodyPr wrap="square" rtlCol="0" anchor="ctr">
        <a:noAutofit/>
      </a:bodyPr>
      <a:lstStyle>
        <a:defPPr algn="ctr">
          <a:defRPr sz="3200" dirty="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a:spAutoFit/>
      </a:bodyPr>
      <a:lstStyle>
        <a:defPPr algn="just">
          <a:lnSpc>
            <a:spcPct val="120000"/>
          </a:lnSpc>
          <a:defRPr sz="1200" dirty="0" smtClean="0"/>
        </a:defPPr>
      </a:lstStyle>
    </a:txDef>
  </a:objectDefaults>
  <a:extraClrSchemeLst/>
  <a:extLst>
    <a:ext uri="{05A4C25C-085E-4340-85A3-A5531E510DB2}">
      <thm15:themeFamily xmlns:thm15="http://schemas.microsoft.com/office/thememl/2012/main" name="常用主题.pptx" id="{D1C13821-6DD0-42B8-950A-1393E17F124B}" vid="{2CDB9E82-33BC-40DC-83E0-240F89790561}"/>
    </a:ext>
  </a:extLst>
</a:theme>
</file>

<file path=ppt/theme/theme2.xml><?xml version="1.0" encoding="utf-8"?>
<a:theme xmlns:a="http://schemas.openxmlformats.org/drawingml/2006/main" name="1_Office 主题">
  <a:themeElements>
    <a:clrScheme name="蓝色 II">
      <a:dk1>
        <a:srgbClr val="000000"/>
      </a:dk1>
      <a:lt1>
        <a:srgbClr val="FFFFFF"/>
      </a:lt1>
      <a:dk2>
        <a:srgbClr val="778495"/>
      </a:dk2>
      <a:lt2>
        <a:srgbClr val="F0F0F0"/>
      </a:lt2>
      <a:accent1>
        <a:srgbClr val="0060DD"/>
      </a:accent1>
      <a:accent2>
        <a:srgbClr val="1B9AEE"/>
      </a:accent2>
      <a:accent3>
        <a:srgbClr val="E4E6EA"/>
      </a:accent3>
      <a:accent4>
        <a:srgbClr val="FFD772"/>
      </a:accent4>
      <a:accent5>
        <a:srgbClr val="A1DFFF"/>
      </a:accent5>
      <a:accent6>
        <a:srgbClr val="FFD8E9"/>
      </a:accent6>
      <a:hlink>
        <a:srgbClr val="F84D4D"/>
      </a:hlink>
      <a:folHlink>
        <a:srgbClr val="BFBFBF"/>
      </a:folHlink>
    </a:clrScheme>
    <a:fontScheme name="cupm0qeb">
      <a:majorFont>
        <a:latin typeface="微软雅黑 Light" panose="020F0302020204030204"/>
        <a:ea typeface="微软雅黑"/>
        <a:cs typeface=""/>
      </a:majorFont>
      <a:minorFont>
        <a:latin typeface="微软雅黑 Light" panose="020F0502020204030204"/>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蓝色 II">
    <a:dk1>
      <a:srgbClr val="000000"/>
    </a:dk1>
    <a:lt1>
      <a:srgbClr val="FFFFFF"/>
    </a:lt1>
    <a:dk2>
      <a:srgbClr val="778495"/>
    </a:dk2>
    <a:lt2>
      <a:srgbClr val="F0F0F0"/>
    </a:lt2>
    <a:accent1>
      <a:srgbClr val="0060DD"/>
    </a:accent1>
    <a:accent2>
      <a:srgbClr val="1B9AEE"/>
    </a:accent2>
    <a:accent3>
      <a:srgbClr val="E4E6EA"/>
    </a:accent3>
    <a:accent4>
      <a:srgbClr val="FFD772"/>
    </a:accent4>
    <a:accent5>
      <a:srgbClr val="A1DFFF"/>
    </a:accent5>
    <a:accent6>
      <a:srgbClr val="FFD8E9"/>
    </a:accent6>
    <a:hlink>
      <a:srgbClr val="F84D4D"/>
    </a:hlink>
    <a:folHlink>
      <a:srgbClr val="BFBFBF"/>
    </a:folHlink>
  </a:clrScheme>
</a:themeOverride>
</file>

<file path=ppt/theme/themeOverride2.xml><?xml version="1.0" encoding="utf-8"?>
<a:themeOverride xmlns:a="http://schemas.openxmlformats.org/drawingml/2006/main">
  <a:clrScheme name="蓝色 II">
    <a:dk1>
      <a:srgbClr val="000000"/>
    </a:dk1>
    <a:lt1>
      <a:srgbClr val="FFFFFF"/>
    </a:lt1>
    <a:dk2>
      <a:srgbClr val="778495"/>
    </a:dk2>
    <a:lt2>
      <a:srgbClr val="F0F0F0"/>
    </a:lt2>
    <a:accent1>
      <a:srgbClr val="0060DD"/>
    </a:accent1>
    <a:accent2>
      <a:srgbClr val="1B9AEE"/>
    </a:accent2>
    <a:accent3>
      <a:srgbClr val="E4E6EA"/>
    </a:accent3>
    <a:accent4>
      <a:srgbClr val="FFD772"/>
    </a:accent4>
    <a:accent5>
      <a:srgbClr val="A1DFFF"/>
    </a:accent5>
    <a:accent6>
      <a:srgbClr val="FFD8E9"/>
    </a:accent6>
    <a:hlink>
      <a:srgbClr val="F84D4D"/>
    </a:hlink>
    <a:folHlink>
      <a:srgbClr val="BFBFBF"/>
    </a:folHlink>
  </a:clrScheme>
</a:themeOverride>
</file>

<file path=ppt/theme/themeOverride3.xml><?xml version="1.0" encoding="utf-8"?>
<a:themeOverride xmlns:a="http://schemas.openxmlformats.org/drawingml/2006/main">
  <a:clrScheme name="蓝色 II">
    <a:dk1>
      <a:srgbClr val="000000"/>
    </a:dk1>
    <a:lt1>
      <a:srgbClr val="FFFFFF"/>
    </a:lt1>
    <a:dk2>
      <a:srgbClr val="778495"/>
    </a:dk2>
    <a:lt2>
      <a:srgbClr val="F0F0F0"/>
    </a:lt2>
    <a:accent1>
      <a:srgbClr val="0060DD"/>
    </a:accent1>
    <a:accent2>
      <a:srgbClr val="1B9AEE"/>
    </a:accent2>
    <a:accent3>
      <a:srgbClr val="E4E6EA"/>
    </a:accent3>
    <a:accent4>
      <a:srgbClr val="FFD772"/>
    </a:accent4>
    <a:accent5>
      <a:srgbClr val="A1DFFF"/>
    </a:accent5>
    <a:accent6>
      <a:srgbClr val="FFD8E9"/>
    </a:accent6>
    <a:hlink>
      <a:srgbClr val="F84D4D"/>
    </a:hlink>
    <a:folHlink>
      <a:srgbClr val="BFBFBF"/>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13443</TotalTime>
  <Words>2224</Words>
  <Application>Microsoft Office PowerPoint</Application>
  <PresentationFormat>宽屏</PresentationFormat>
  <Paragraphs>407</Paragraphs>
  <Slides>45</Slides>
  <Notes>18</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45</vt:i4>
      </vt:variant>
    </vt:vector>
  </HeadingPairs>
  <TitlesOfParts>
    <vt:vector size="50" baseType="lpstr">
      <vt:lpstr>Söhne</vt:lpstr>
      <vt:lpstr>微软雅黑</vt:lpstr>
      <vt:lpstr>Arial</vt:lpstr>
      <vt:lpstr>1_Office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鑫</dc:creator>
  <cp:lastModifiedBy>宏祥 周</cp:lastModifiedBy>
  <cp:revision>13</cp:revision>
  <dcterms:created xsi:type="dcterms:W3CDTF">2021-09-28T15:05:31Z</dcterms:created>
  <dcterms:modified xsi:type="dcterms:W3CDTF">2024-03-06T00:35:46Z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2021-09-29T05:22:45Z</vt:lpwstr>
  </property>
  <property fmtid="{D5CDD505-2E9C-101B-9397-08002B2CF9AE}" pid="5" name="MSIP_Label_f42aa342-8706-4288-bd11-ebb85995028c_ActionId">
    <vt:lpwstr>fa34b972-6cb6-416a-9cc2-5f074293d483</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